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7" r:id="rId2"/>
    <p:sldId id="290" r:id="rId3"/>
    <p:sldId id="289" r:id="rId4"/>
    <p:sldId id="262" r:id="rId5"/>
    <p:sldId id="291" r:id="rId6"/>
    <p:sldId id="264" r:id="rId7"/>
    <p:sldId id="265" r:id="rId8"/>
    <p:sldId id="267" r:id="rId9"/>
    <p:sldId id="268" r:id="rId10"/>
    <p:sldId id="269" r:id="rId11"/>
    <p:sldId id="270" r:id="rId12"/>
    <p:sldId id="271" r:id="rId13"/>
    <p:sldId id="272" r:id="rId14"/>
    <p:sldId id="293" r:id="rId15"/>
    <p:sldId id="295" r:id="rId16"/>
    <p:sldId id="296"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072" autoAdjust="0"/>
  </p:normalViewPr>
  <p:slideViewPr>
    <p:cSldViewPr>
      <p:cViewPr varScale="1">
        <p:scale>
          <a:sx n="83" d="100"/>
          <a:sy n="83" d="100"/>
        </p:scale>
        <p:origin x="-118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506E2F-BE8E-4FE7-8FFF-C45DBB226836}" type="datetimeFigureOut">
              <a:rPr lang="en-US" smtClean="0"/>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A95017-2878-4D7A-977E-B4F7BC3BF114}" type="slidenum">
              <a:rPr lang="en-US" smtClean="0"/>
              <a:t>‹#›</a:t>
            </a:fld>
            <a:endParaRPr lang="en-US"/>
          </a:p>
        </p:txBody>
      </p:sp>
    </p:spTree>
    <p:extLst>
      <p:ext uri="{BB962C8B-B14F-4D97-AF65-F5344CB8AC3E}">
        <p14:creationId xmlns:p14="http://schemas.microsoft.com/office/powerpoint/2010/main" val="2513740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506E2F-BE8E-4FE7-8FFF-C45DBB226836}" type="datetimeFigureOut">
              <a:rPr lang="en-US" smtClean="0"/>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A95017-2878-4D7A-977E-B4F7BC3BF114}" type="slidenum">
              <a:rPr lang="en-US" smtClean="0"/>
              <a:t>‹#›</a:t>
            </a:fld>
            <a:endParaRPr lang="en-US"/>
          </a:p>
        </p:txBody>
      </p:sp>
    </p:spTree>
    <p:extLst>
      <p:ext uri="{BB962C8B-B14F-4D97-AF65-F5344CB8AC3E}">
        <p14:creationId xmlns:p14="http://schemas.microsoft.com/office/powerpoint/2010/main" val="1789364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506E2F-BE8E-4FE7-8FFF-C45DBB226836}" type="datetimeFigureOut">
              <a:rPr lang="en-US" smtClean="0"/>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A95017-2878-4D7A-977E-B4F7BC3BF114}" type="slidenum">
              <a:rPr lang="en-US" smtClean="0"/>
              <a:t>‹#›</a:t>
            </a:fld>
            <a:endParaRPr lang="en-US"/>
          </a:p>
        </p:txBody>
      </p:sp>
    </p:spTree>
    <p:extLst>
      <p:ext uri="{BB962C8B-B14F-4D97-AF65-F5344CB8AC3E}">
        <p14:creationId xmlns:p14="http://schemas.microsoft.com/office/powerpoint/2010/main" val="3669784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506E2F-BE8E-4FE7-8FFF-C45DBB226836}" type="datetimeFigureOut">
              <a:rPr lang="en-US" smtClean="0"/>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A95017-2878-4D7A-977E-B4F7BC3BF114}" type="slidenum">
              <a:rPr lang="en-US" smtClean="0"/>
              <a:t>‹#›</a:t>
            </a:fld>
            <a:endParaRPr lang="en-US"/>
          </a:p>
        </p:txBody>
      </p:sp>
    </p:spTree>
    <p:extLst>
      <p:ext uri="{BB962C8B-B14F-4D97-AF65-F5344CB8AC3E}">
        <p14:creationId xmlns:p14="http://schemas.microsoft.com/office/powerpoint/2010/main" val="2008933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506E2F-BE8E-4FE7-8FFF-C45DBB226836}" type="datetimeFigureOut">
              <a:rPr lang="en-US" smtClean="0"/>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A95017-2878-4D7A-977E-B4F7BC3BF114}" type="slidenum">
              <a:rPr lang="en-US" smtClean="0"/>
              <a:t>‹#›</a:t>
            </a:fld>
            <a:endParaRPr lang="en-US"/>
          </a:p>
        </p:txBody>
      </p:sp>
    </p:spTree>
    <p:extLst>
      <p:ext uri="{BB962C8B-B14F-4D97-AF65-F5344CB8AC3E}">
        <p14:creationId xmlns:p14="http://schemas.microsoft.com/office/powerpoint/2010/main" val="572588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506E2F-BE8E-4FE7-8FFF-C45DBB226836}" type="datetimeFigureOut">
              <a:rPr lang="en-US" smtClean="0"/>
              <a:t>3/30/2017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A95017-2878-4D7A-977E-B4F7BC3BF114}" type="slidenum">
              <a:rPr lang="en-US" smtClean="0"/>
              <a:t>‹#›</a:t>
            </a:fld>
            <a:endParaRPr lang="en-US"/>
          </a:p>
        </p:txBody>
      </p:sp>
    </p:spTree>
    <p:extLst>
      <p:ext uri="{BB962C8B-B14F-4D97-AF65-F5344CB8AC3E}">
        <p14:creationId xmlns:p14="http://schemas.microsoft.com/office/powerpoint/2010/main" val="2147634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506E2F-BE8E-4FE7-8FFF-C45DBB226836}" type="datetimeFigureOut">
              <a:rPr lang="en-US" smtClean="0"/>
              <a:t>3/30/2017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A95017-2878-4D7A-977E-B4F7BC3BF114}" type="slidenum">
              <a:rPr lang="en-US" smtClean="0"/>
              <a:t>‹#›</a:t>
            </a:fld>
            <a:endParaRPr lang="en-US"/>
          </a:p>
        </p:txBody>
      </p:sp>
    </p:spTree>
    <p:extLst>
      <p:ext uri="{BB962C8B-B14F-4D97-AF65-F5344CB8AC3E}">
        <p14:creationId xmlns:p14="http://schemas.microsoft.com/office/powerpoint/2010/main" val="3243317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506E2F-BE8E-4FE7-8FFF-C45DBB226836}" type="datetimeFigureOut">
              <a:rPr lang="en-US" smtClean="0"/>
              <a:t>3/30/2017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A95017-2878-4D7A-977E-B4F7BC3BF114}" type="slidenum">
              <a:rPr lang="en-US" smtClean="0"/>
              <a:t>‹#›</a:t>
            </a:fld>
            <a:endParaRPr lang="en-US"/>
          </a:p>
        </p:txBody>
      </p:sp>
    </p:spTree>
    <p:extLst>
      <p:ext uri="{BB962C8B-B14F-4D97-AF65-F5344CB8AC3E}">
        <p14:creationId xmlns:p14="http://schemas.microsoft.com/office/powerpoint/2010/main" val="1645257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506E2F-BE8E-4FE7-8FFF-C45DBB226836}" type="datetimeFigureOut">
              <a:rPr lang="en-US" smtClean="0"/>
              <a:t>3/30/2017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A95017-2878-4D7A-977E-B4F7BC3BF114}" type="slidenum">
              <a:rPr lang="en-US" smtClean="0"/>
              <a:t>‹#›</a:t>
            </a:fld>
            <a:endParaRPr lang="en-US"/>
          </a:p>
        </p:txBody>
      </p:sp>
    </p:spTree>
    <p:extLst>
      <p:ext uri="{BB962C8B-B14F-4D97-AF65-F5344CB8AC3E}">
        <p14:creationId xmlns:p14="http://schemas.microsoft.com/office/powerpoint/2010/main" val="2289191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506E2F-BE8E-4FE7-8FFF-C45DBB226836}" type="datetimeFigureOut">
              <a:rPr lang="en-US" smtClean="0"/>
              <a:t>3/30/2017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A95017-2878-4D7A-977E-B4F7BC3BF114}" type="slidenum">
              <a:rPr lang="en-US" smtClean="0"/>
              <a:t>‹#›</a:t>
            </a:fld>
            <a:endParaRPr lang="en-US"/>
          </a:p>
        </p:txBody>
      </p:sp>
    </p:spTree>
    <p:extLst>
      <p:ext uri="{BB962C8B-B14F-4D97-AF65-F5344CB8AC3E}">
        <p14:creationId xmlns:p14="http://schemas.microsoft.com/office/powerpoint/2010/main" val="4230943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506E2F-BE8E-4FE7-8FFF-C45DBB226836}" type="datetimeFigureOut">
              <a:rPr lang="en-US" smtClean="0"/>
              <a:t>3/30/2017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A95017-2878-4D7A-977E-B4F7BC3BF114}" type="slidenum">
              <a:rPr lang="en-US" smtClean="0"/>
              <a:t>‹#›</a:t>
            </a:fld>
            <a:endParaRPr lang="en-US"/>
          </a:p>
        </p:txBody>
      </p:sp>
    </p:spTree>
    <p:extLst>
      <p:ext uri="{BB962C8B-B14F-4D97-AF65-F5344CB8AC3E}">
        <p14:creationId xmlns:p14="http://schemas.microsoft.com/office/powerpoint/2010/main" val="2575129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506E2F-BE8E-4FE7-8FFF-C45DBB226836}" type="datetimeFigureOut">
              <a:rPr lang="en-US" smtClean="0"/>
              <a:t>3/30/2017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A95017-2878-4D7A-977E-B4F7BC3BF114}" type="slidenum">
              <a:rPr lang="en-US" smtClean="0"/>
              <a:t>‹#›</a:t>
            </a:fld>
            <a:endParaRPr lang="en-US"/>
          </a:p>
        </p:txBody>
      </p:sp>
    </p:spTree>
    <p:extLst>
      <p:ext uri="{BB962C8B-B14F-4D97-AF65-F5344CB8AC3E}">
        <p14:creationId xmlns:p14="http://schemas.microsoft.com/office/powerpoint/2010/main" val="1845107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https://eacea.ec.europa.eu/erasmus-plus/beneficiaries-space/capacity-building-in-higher-education_en" TargetMode="External"/><Relationship Id="rId5" Type="http://schemas.openxmlformats.org/officeDocument/2006/relationships/image" Target="../media/image7.png"/><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s://eacea.ec.europa.eu/mobility/"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s://eacea.ec.europa.eu/erasmus-plus/beneficiaries-space/capacity-building-in-higher-education_en"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file:///F:\ERASMUS%201\SMS\sms_inter-institutional_agreement.doc"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SMS/10he_mobility_agreement_for_training_.docx" TargetMode="External"/><Relationship Id="rId3" Type="http://schemas.openxmlformats.org/officeDocument/2006/relationships/image" Target="../media/image2.jpeg"/><Relationship Id="rId7" Type="http://schemas.openxmlformats.org/officeDocument/2006/relationships/hyperlink" Target="SMS/09he_mobility_agreement_for_teaching.docx"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SMS/06he-learning_agreement_for_traineeships_form.docx" TargetMode="External"/><Relationship Id="rId5" Type="http://schemas.openxmlformats.org/officeDocument/2006/relationships/hyperlink" Target="SMS/04he-learning_agreement_for_studies_form.docx" TargetMode="External"/><Relationship Id="rId4" Type="http://schemas.openxmlformats.org/officeDocument/2006/relationships/hyperlink" Target="SMS/sms_student_grant_agreement.doc"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final_color.jpg"/>
          <p:cNvPicPr>
            <a:picLocks noChangeAspect="1"/>
          </p:cNvPicPr>
          <p:nvPr/>
        </p:nvPicPr>
        <p:blipFill>
          <a:blip r:embed="rId2" cstate="print"/>
          <a:stretch>
            <a:fillRect/>
          </a:stretch>
        </p:blipFill>
        <p:spPr>
          <a:xfrm>
            <a:off x="0" y="0"/>
            <a:ext cx="1447800" cy="685800"/>
          </a:xfrm>
          <a:prstGeom prst="rect">
            <a:avLst/>
          </a:prstGeom>
        </p:spPr>
      </p:pic>
      <p:sp>
        <p:nvSpPr>
          <p:cNvPr id="2" name="Title 1"/>
          <p:cNvSpPr>
            <a:spLocks noGrp="1"/>
          </p:cNvSpPr>
          <p:nvPr>
            <p:ph type="ctrTitle"/>
          </p:nvPr>
        </p:nvSpPr>
        <p:spPr>
          <a:xfrm>
            <a:off x="621506" y="609601"/>
            <a:ext cx="7772400" cy="457200"/>
          </a:xfrm>
        </p:spPr>
        <p:txBody>
          <a:bodyPr>
            <a:normAutofit fontScale="90000"/>
          </a:bodyPr>
          <a:lstStyle/>
          <a:p>
            <a:r>
              <a:rPr lang="en-US" sz="1800" dirty="0" smtClean="0">
                <a:solidFill>
                  <a:srgbClr val="002060"/>
                </a:solidFill>
                <a:latin typeface="Book Antiqua" panose="02040602050305030304" pitchFamily="18" charset="0"/>
              </a:rPr>
              <a:t>Development of master curricula for natural disasters risk management in Western Balkan countries</a:t>
            </a:r>
            <a:endParaRPr lang="bs-Latn-BA" sz="1800" dirty="0">
              <a:solidFill>
                <a:srgbClr val="002060"/>
              </a:solidFill>
              <a:latin typeface="Book Antiqua" panose="02040602050305030304" pitchFamily="18" charset="0"/>
            </a:endParaRPr>
          </a:p>
        </p:txBody>
      </p:sp>
      <p:sp>
        <p:nvSpPr>
          <p:cNvPr id="3" name="Subtitle 2"/>
          <p:cNvSpPr>
            <a:spLocks noGrp="1"/>
          </p:cNvSpPr>
          <p:nvPr>
            <p:ph type="subTitle" idx="1"/>
          </p:nvPr>
        </p:nvSpPr>
        <p:spPr>
          <a:xfrm>
            <a:off x="1371600" y="1524000"/>
            <a:ext cx="6400800" cy="1143000"/>
          </a:xfrm>
        </p:spPr>
        <p:txBody>
          <a:bodyPr/>
          <a:lstStyle/>
          <a:p>
            <a:r>
              <a:rPr lang="en-US" dirty="0" smtClean="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rPr>
              <a:t>Special mobility strand</a:t>
            </a:r>
            <a:endParaRPr lang="bs-Latn-BA" dirty="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endParaRPr>
          </a:p>
        </p:txBody>
      </p:sp>
      <p:cxnSp>
        <p:nvCxnSpPr>
          <p:cNvPr id="5" name="Straight Connector 4"/>
          <p:cNvCxnSpPr/>
          <p:nvPr/>
        </p:nvCxnSpPr>
        <p:spPr>
          <a:xfrm>
            <a:off x="0" y="10668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685800" y="2667000"/>
            <a:ext cx="77724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800" dirty="0" err="1" smtClean="0">
                <a:solidFill>
                  <a:srgbClr val="002060"/>
                </a:solidFill>
                <a:latin typeface="Book Antiqua" panose="02040602050305030304" pitchFamily="18" charset="0"/>
              </a:rPr>
              <a:t>Vesna</a:t>
            </a:r>
            <a:r>
              <a:rPr lang="en-US" sz="1800" dirty="0" smtClean="0">
                <a:solidFill>
                  <a:srgbClr val="002060"/>
                </a:solidFill>
                <a:latin typeface="Book Antiqua" panose="02040602050305030304" pitchFamily="18" charset="0"/>
              </a:rPr>
              <a:t> </a:t>
            </a:r>
            <a:r>
              <a:rPr lang="en-US" sz="1800" dirty="0" err="1" smtClean="0">
                <a:solidFill>
                  <a:srgbClr val="002060"/>
                </a:solidFill>
                <a:latin typeface="Book Antiqua" panose="02040602050305030304" pitchFamily="18" charset="0"/>
              </a:rPr>
              <a:t>Stankov</a:t>
            </a:r>
            <a:r>
              <a:rPr lang="en-US" sz="1800" dirty="0" smtClean="0">
                <a:solidFill>
                  <a:srgbClr val="002060"/>
                </a:solidFill>
                <a:latin typeface="Book Antiqua" panose="02040602050305030304" pitchFamily="18" charset="0"/>
              </a:rPr>
              <a:t> </a:t>
            </a:r>
            <a:r>
              <a:rPr lang="en-US" sz="1800" dirty="0" err="1" smtClean="0">
                <a:solidFill>
                  <a:srgbClr val="002060"/>
                </a:solidFill>
                <a:latin typeface="Book Antiqua" panose="02040602050305030304" pitchFamily="18" charset="0"/>
              </a:rPr>
              <a:t>Jovanovi</a:t>
            </a:r>
            <a:r>
              <a:rPr lang="sr-Latn-RS" sz="1800" dirty="0">
                <a:solidFill>
                  <a:srgbClr val="002060"/>
                </a:solidFill>
                <a:latin typeface="Book Antiqua" panose="02040602050305030304" pitchFamily="18" charset="0"/>
              </a:rPr>
              <a:t>ć</a:t>
            </a:r>
            <a:endParaRPr lang="sr-Latn-BA" sz="1800" dirty="0" smtClean="0">
              <a:solidFill>
                <a:srgbClr val="002060"/>
              </a:solidFill>
              <a:latin typeface="Book Antiqua" panose="02040602050305030304" pitchFamily="18" charset="0"/>
            </a:endParaRPr>
          </a:p>
          <a:p>
            <a:r>
              <a:rPr lang="sr-Latn-BA" sz="1800" dirty="0" smtClean="0">
                <a:solidFill>
                  <a:srgbClr val="002060"/>
                </a:solidFill>
                <a:latin typeface="Book Antiqua" panose="02040602050305030304" pitchFamily="18" charset="0"/>
              </a:rPr>
              <a:t>University of Niš, SERBIA</a:t>
            </a:r>
            <a:endParaRPr lang="bs-Latn-BA" sz="1800" dirty="0">
              <a:solidFill>
                <a:srgbClr val="002060"/>
              </a:solidFill>
              <a:latin typeface="Book Antiqua" panose="02040602050305030304" pitchFamily="18" charset="0"/>
            </a:endParaRPr>
          </a:p>
        </p:txBody>
      </p:sp>
      <p:sp>
        <p:nvSpPr>
          <p:cNvPr id="9" name="Title 1"/>
          <p:cNvSpPr txBox="1">
            <a:spLocks/>
          </p:cNvSpPr>
          <p:nvPr/>
        </p:nvSpPr>
        <p:spPr>
          <a:xfrm>
            <a:off x="685800" y="4953000"/>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1800" b="1" dirty="0">
                <a:solidFill>
                  <a:schemeClr val="accent2">
                    <a:lumMod val="75000"/>
                  </a:schemeClr>
                </a:solidFill>
                <a:latin typeface="Book Antiqua" panose="02040602050305030304" pitchFamily="18" charset="0"/>
              </a:rPr>
              <a:t>First Steering Committee, Project Management Committee and Quality Assurance Committee </a:t>
            </a:r>
            <a:r>
              <a:rPr lang="en-US" sz="1800" b="1" dirty="0" smtClean="0">
                <a:solidFill>
                  <a:schemeClr val="accent2">
                    <a:lumMod val="75000"/>
                  </a:schemeClr>
                </a:solidFill>
                <a:latin typeface="Book Antiqua" panose="02040602050305030304" pitchFamily="18" charset="0"/>
              </a:rPr>
              <a:t>meetings</a:t>
            </a:r>
            <a:r>
              <a:rPr lang="sr-Latn-RS" sz="1800" b="1" dirty="0" smtClean="0">
                <a:solidFill>
                  <a:schemeClr val="accent2">
                    <a:lumMod val="75000"/>
                  </a:schemeClr>
                </a:solidFill>
                <a:latin typeface="Book Antiqua" panose="02040602050305030304" pitchFamily="18" charset="0"/>
              </a:rPr>
              <a:t> </a:t>
            </a:r>
            <a:r>
              <a:rPr lang="sr-Latn-BA" sz="1800" dirty="0" smtClean="0">
                <a:solidFill>
                  <a:srgbClr val="002060"/>
                </a:solidFill>
                <a:latin typeface="Book Antiqua" panose="02040602050305030304" pitchFamily="18" charset="0"/>
              </a:rPr>
              <a:t>/April, 05-07, 2017</a:t>
            </a:r>
            <a:endParaRPr lang="bs-Latn-BA" sz="1800" dirty="0">
              <a:solidFill>
                <a:srgbClr val="002060"/>
              </a:solidFill>
              <a:latin typeface="Book Antiqua" panose="02040602050305030304" pitchFamily="18" charset="0"/>
            </a:endParaRPr>
          </a:p>
        </p:txBody>
      </p:sp>
      <p:sp>
        <p:nvSpPr>
          <p:cNvPr id="13" name="Text Box 2"/>
          <p:cNvSpPr txBox="1">
            <a:spLocks noChangeArrowheads="1"/>
          </p:cNvSpPr>
          <p:nvPr/>
        </p:nvSpPr>
        <p:spPr bwMode="auto">
          <a:xfrm>
            <a:off x="0" y="6057781"/>
            <a:ext cx="9144000" cy="800219"/>
          </a:xfrm>
          <a:prstGeom prst="rect">
            <a:avLst/>
          </a:prstGeom>
          <a:solidFill>
            <a:schemeClr val="accent6">
              <a:lumMod val="20000"/>
              <a:lumOff val="80000"/>
            </a:schemeClr>
          </a:solidFill>
          <a:ln w="9525">
            <a:solidFill>
              <a:srgbClr val="FF0000"/>
            </a:solidFill>
            <a:miter lim="800000"/>
            <a:headEnd/>
            <a:tailEnd/>
          </a:ln>
        </p:spPr>
        <p:txBody>
          <a:bodyPr rot="0" vert="horz" wrap="square" lIns="91440" tIns="45720" rIns="91440" bIns="45720" anchor="t" anchorCtr="0">
            <a:spAutoFit/>
          </a:bodyPr>
          <a:lstStyle/>
          <a:p>
            <a:pPr algn="ctr">
              <a:spcAft>
                <a:spcPts val="0"/>
              </a:spcAft>
            </a:pPr>
            <a:r>
              <a:rPr lang="en-US" sz="1200" dirty="0">
                <a:effectLst/>
                <a:latin typeface="Book Antiqua"/>
                <a:ea typeface="Calibri"/>
                <a:cs typeface="Times New Roman"/>
              </a:rPr>
              <a:t>Project number:  </a:t>
            </a:r>
            <a:r>
              <a:rPr lang="sr-Latn-RS" sz="1200" smtClean="0">
                <a:effectLst/>
                <a:latin typeface="Book Antiqua"/>
                <a:ea typeface="Calibri"/>
                <a:cs typeface="Times New Roman"/>
              </a:rPr>
              <a:t>5</a:t>
            </a:r>
            <a:r>
              <a:rPr lang="en-US" sz="1200" smtClean="0">
                <a:latin typeface="Book Antiqua"/>
                <a:ea typeface="Calibri"/>
                <a:cs typeface="Times New Roman"/>
              </a:rPr>
              <a:t>73806-EPP-1-2016-1-RS-EPPKA2-CBHE-JP</a:t>
            </a:r>
            <a:endParaRPr lang="bs-Latn-BA" sz="1200" dirty="0">
              <a:latin typeface="Book Antiqua"/>
              <a:ea typeface="Calibri"/>
              <a:cs typeface="Times New Roman"/>
            </a:endParaRPr>
          </a:p>
          <a:p>
            <a:pPr>
              <a:spcAft>
                <a:spcPts val="0"/>
              </a:spcAft>
            </a:pPr>
            <a:r>
              <a:rPr lang="en-US" sz="1200" dirty="0">
                <a:effectLst/>
                <a:latin typeface="Book Antiqua"/>
                <a:ea typeface="Calibri"/>
                <a:cs typeface="Times New Roman"/>
              </a:rPr>
              <a:t> </a:t>
            </a:r>
            <a:endParaRPr lang="bs-Latn-BA" sz="1200" dirty="0">
              <a:effectLst/>
              <a:latin typeface="Book Antiqua"/>
              <a:ea typeface="Calibri"/>
              <a:cs typeface="Times New Roman"/>
            </a:endParaRPr>
          </a:p>
          <a:p>
            <a:pPr algn="just">
              <a:spcAft>
                <a:spcPts val="0"/>
              </a:spcAft>
            </a:pPr>
            <a:r>
              <a:rPr lang="bs-Latn-BA" sz="1100" i="1" dirty="0">
                <a:effectLst/>
                <a:latin typeface="Book Antiqua"/>
                <a:ea typeface="Calibri"/>
                <a:cs typeface="Times New Roman"/>
              </a:rPr>
              <a:t>"This project has been funded with support from the European Commission. This publication </a:t>
            </a:r>
            <a:r>
              <a:rPr lang="bs-Latn-BA" sz="1100" i="1" dirty="0" smtClean="0">
                <a:effectLst/>
                <a:latin typeface="Book Antiqua"/>
                <a:ea typeface="Calibri"/>
                <a:cs typeface="Times New Roman"/>
              </a:rPr>
              <a:t>reflects </a:t>
            </a:r>
            <a:r>
              <a:rPr lang="bs-Latn-BA" sz="1100" i="1" dirty="0">
                <a:effectLst/>
                <a:latin typeface="Book Antiqua"/>
                <a:ea typeface="Calibri"/>
                <a:cs typeface="Times New Roman"/>
              </a:rPr>
              <a:t>the views only of the author, and the Commission cannot be held responsible for any use which may be made of the information contained therein"</a:t>
            </a:r>
            <a:endParaRPr lang="bs-Latn-BA" sz="1200" dirty="0">
              <a:effectLst/>
              <a:latin typeface="Book Antiqua"/>
              <a:ea typeface="Calibri"/>
              <a:cs typeface="Times New Roman"/>
            </a:endParaRPr>
          </a:p>
        </p:txBody>
      </p:sp>
      <p:pic>
        <p:nvPicPr>
          <p:cNvPr id="15" name="Picture 14" descr="eu_flag_co_funded_pos_[rgb]_right.jpg"/>
          <p:cNvPicPr/>
          <p:nvPr/>
        </p:nvPicPr>
        <p:blipFill>
          <a:blip r:embed="rId3" cstate="print"/>
          <a:stretch>
            <a:fillRect/>
          </a:stretch>
        </p:blipFill>
        <p:spPr>
          <a:xfrm>
            <a:off x="7467600" y="152400"/>
            <a:ext cx="1676400" cy="409575"/>
          </a:xfrm>
          <a:prstGeom prst="rect">
            <a:avLst/>
          </a:prstGeom>
        </p:spPr>
      </p:pic>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90975" y="3537857"/>
            <a:ext cx="1162050" cy="1162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77905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5" name="Straight Connector 4"/>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8"/>
          <p:cNvSpPr>
            <a:spLocks noGrp="1"/>
          </p:cNvSpPr>
          <p:nvPr>
            <p:ph type="sldNum" sz="quarter" idx="12"/>
          </p:nvPr>
        </p:nvSpPr>
        <p:spPr>
          <a:xfrm>
            <a:off x="6553200" y="6356350"/>
            <a:ext cx="2133600" cy="365125"/>
          </a:xfrm>
        </p:spPr>
        <p:txBody>
          <a:bodyPr/>
          <a:lstStyle/>
          <a:p>
            <a:fld id="{B6F15528-21DE-4FAA-801E-634DDDAF4B2B}" type="slidenum">
              <a:rPr lang="en-US" smtClean="0"/>
              <a:pPr/>
              <a:t>10</a:t>
            </a:fld>
            <a:endParaRPr lang="en-US"/>
          </a:p>
        </p:txBody>
      </p:sp>
      <p:pic>
        <p:nvPicPr>
          <p:cNvPr id="7" name="Picture 6"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8" name="Picture 7" descr="eu_flag_co_funded_pos_[rgb]_right.jpg"/>
          <p:cNvPicPr/>
          <p:nvPr/>
        </p:nvPicPr>
        <p:blipFill>
          <a:blip r:embed="rId3" cstate="print"/>
          <a:stretch>
            <a:fillRect/>
          </a:stretch>
        </p:blipFill>
        <p:spPr>
          <a:xfrm>
            <a:off x="7467600" y="152400"/>
            <a:ext cx="1676400" cy="409575"/>
          </a:xfrm>
          <a:prstGeom prst="rect">
            <a:avLst/>
          </a:prstGeom>
        </p:spPr>
      </p:pic>
      <p:sp>
        <p:nvSpPr>
          <p:cNvPr id="9" name="Title 1"/>
          <p:cNvSpPr>
            <a:spLocks noGrp="1"/>
          </p:cNvSpPr>
          <p:nvPr>
            <p:ph type="title"/>
          </p:nvPr>
        </p:nvSpPr>
        <p:spPr>
          <a:xfrm>
            <a:off x="457200" y="685800"/>
            <a:ext cx="8229600" cy="749300"/>
          </a:xfrm>
        </p:spPr>
        <p:txBody>
          <a:bodyPr>
            <a:normAutofit/>
          </a:bodyPr>
          <a:lstStyle/>
          <a:p>
            <a:r>
              <a:rPr lang="en-US" sz="3600" dirty="0" smtClean="0">
                <a:solidFill>
                  <a:srgbClr val="002060"/>
                </a:solidFill>
                <a:latin typeface="Book Antiqua" panose="02040602050305030304" pitchFamily="18" charset="0"/>
              </a:rPr>
              <a:t>Follow-up – </a:t>
            </a:r>
            <a:r>
              <a:rPr lang="en-US" sz="3600" dirty="0" smtClean="0">
                <a:solidFill>
                  <a:schemeClr val="accent6">
                    <a:lumMod val="50000"/>
                  </a:schemeClr>
                </a:solidFill>
                <a:latin typeface="Book Antiqua" panose="02040602050305030304" pitchFamily="18" charset="0"/>
              </a:rPr>
              <a:t>basic principles</a:t>
            </a:r>
            <a:endParaRPr lang="bs-Latn-BA" sz="3600" dirty="0">
              <a:solidFill>
                <a:schemeClr val="accent6">
                  <a:lumMod val="50000"/>
                </a:schemeClr>
              </a:solidFill>
              <a:latin typeface="Book Antiqua" panose="02040602050305030304" pitchFamily="18" charset="0"/>
            </a:endParaRPr>
          </a:p>
        </p:txBody>
      </p:sp>
      <p:sp>
        <p:nvSpPr>
          <p:cNvPr id="10" name="Content Placeholder 10"/>
          <p:cNvSpPr>
            <a:spLocks noGrp="1"/>
          </p:cNvSpPr>
          <p:nvPr>
            <p:ph idx="1"/>
          </p:nvPr>
        </p:nvSpPr>
        <p:spPr>
          <a:xfrm>
            <a:off x="457200" y="1600200"/>
            <a:ext cx="8305800" cy="4495800"/>
          </a:xfrm>
        </p:spPr>
        <p:txBody>
          <a:bodyPr>
            <a:normAutofit fontScale="92500" lnSpcReduction="10000"/>
          </a:bodyPr>
          <a:lstStyle/>
          <a:p>
            <a:pPr>
              <a:spcBef>
                <a:spcPts val="1800"/>
              </a:spcBef>
              <a:buNone/>
            </a:pPr>
            <a:r>
              <a:rPr lang="en-US" sz="2400" b="1" dirty="0" smtClean="0">
                <a:latin typeface="Book Antiqua" pitchFamily="18" charset="0"/>
              </a:rPr>
              <a:t>Beneficiary </a:t>
            </a:r>
            <a:r>
              <a:rPr lang="en-US" sz="2400" b="1" dirty="0" err="1" smtClean="0">
                <a:latin typeface="Book Antiqua" pitchFamily="18" charset="0"/>
              </a:rPr>
              <a:t>organisations</a:t>
            </a:r>
            <a:r>
              <a:rPr lang="en-US" sz="2400" b="1" dirty="0" smtClean="0">
                <a:latin typeface="Book Antiqua" pitchFamily="18" charset="0"/>
              </a:rPr>
              <a:t> involved in SMS commit to:</a:t>
            </a:r>
          </a:p>
          <a:p>
            <a:pPr>
              <a:spcBef>
                <a:spcPts val="1800"/>
              </a:spcBef>
            </a:pPr>
            <a:r>
              <a:rPr lang="en-US" sz="2400" b="1" dirty="0" err="1" smtClean="0">
                <a:latin typeface="Book Antiqua" pitchFamily="18" charset="0"/>
              </a:rPr>
              <a:t>Recognise</a:t>
            </a:r>
            <a:r>
              <a:rPr lang="en-US" sz="2400" b="1" dirty="0" smtClean="0">
                <a:latin typeface="Book Antiqua" pitchFamily="18" charset="0"/>
              </a:rPr>
              <a:t> the ECTS or equivalent credits obtained by the students during the activities carried out and agreed in the Learning Agreement</a:t>
            </a:r>
          </a:p>
          <a:p>
            <a:pPr>
              <a:spcBef>
                <a:spcPts val="1800"/>
              </a:spcBef>
            </a:pPr>
            <a:r>
              <a:rPr lang="en-US" sz="2400" b="1" dirty="0" smtClean="0">
                <a:latin typeface="Book Antiqua" pitchFamily="18" charset="0"/>
              </a:rPr>
              <a:t>Avoid any extension of the study period upon return to take additional exams</a:t>
            </a:r>
          </a:p>
          <a:p>
            <a:pPr>
              <a:spcBef>
                <a:spcPts val="1800"/>
              </a:spcBef>
            </a:pPr>
            <a:r>
              <a:rPr lang="en-US" sz="2400" b="1" dirty="0" err="1" smtClean="0">
                <a:latin typeface="Book Antiqua" pitchFamily="18" charset="0"/>
              </a:rPr>
              <a:t>Recognise</a:t>
            </a:r>
            <a:r>
              <a:rPr lang="en-US" sz="2400" b="1" dirty="0" smtClean="0">
                <a:latin typeface="Book Antiqua" pitchFamily="18" charset="0"/>
              </a:rPr>
              <a:t>, disseminate and embed the learning outcomes of the staff mobility </a:t>
            </a:r>
          </a:p>
          <a:p>
            <a:pPr>
              <a:spcBef>
                <a:spcPts val="1800"/>
              </a:spcBef>
            </a:pPr>
            <a:r>
              <a:rPr lang="en-US" sz="2400" b="1" dirty="0" smtClean="0">
                <a:latin typeface="Book Antiqua" pitchFamily="18" charset="0"/>
              </a:rPr>
              <a:t>Solicit the individuals to fill in the Participant Report before the end of mobility (for students) and right after the end of mobility (for staff)</a:t>
            </a:r>
          </a:p>
        </p:txBody>
      </p:sp>
    </p:spTree>
    <p:extLst>
      <p:ext uri="{BB962C8B-B14F-4D97-AF65-F5344CB8AC3E}">
        <p14:creationId xmlns:p14="http://schemas.microsoft.com/office/powerpoint/2010/main" val="21662856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5" name="Straight Connector 4"/>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8"/>
          <p:cNvSpPr>
            <a:spLocks noGrp="1"/>
          </p:cNvSpPr>
          <p:nvPr>
            <p:ph type="sldNum" sz="quarter" idx="12"/>
          </p:nvPr>
        </p:nvSpPr>
        <p:spPr>
          <a:xfrm>
            <a:off x="6553200" y="6356350"/>
            <a:ext cx="2133600" cy="365125"/>
          </a:xfrm>
        </p:spPr>
        <p:txBody>
          <a:bodyPr/>
          <a:lstStyle/>
          <a:p>
            <a:fld id="{B6F15528-21DE-4FAA-801E-634DDDAF4B2B}" type="slidenum">
              <a:rPr lang="en-US" smtClean="0"/>
              <a:pPr/>
              <a:t>11</a:t>
            </a:fld>
            <a:endParaRPr lang="en-US"/>
          </a:p>
        </p:txBody>
      </p:sp>
      <p:pic>
        <p:nvPicPr>
          <p:cNvPr id="7" name="Picture 6"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8" name="Picture 7" descr="eu_flag_co_funded_pos_[rgb]_right.jpg"/>
          <p:cNvPicPr/>
          <p:nvPr/>
        </p:nvPicPr>
        <p:blipFill>
          <a:blip r:embed="rId3" cstate="print"/>
          <a:stretch>
            <a:fillRect/>
          </a:stretch>
        </p:blipFill>
        <p:spPr>
          <a:xfrm>
            <a:off x="7467600" y="152400"/>
            <a:ext cx="1676400" cy="409575"/>
          </a:xfrm>
          <a:prstGeom prst="rect">
            <a:avLst/>
          </a:prstGeom>
        </p:spPr>
      </p:pic>
      <p:sp>
        <p:nvSpPr>
          <p:cNvPr id="9" name="Title 1"/>
          <p:cNvSpPr>
            <a:spLocks noGrp="1"/>
          </p:cNvSpPr>
          <p:nvPr>
            <p:ph type="title"/>
          </p:nvPr>
        </p:nvSpPr>
        <p:spPr>
          <a:xfrm>
            <a:off x="152400" y="685800"/>
            <a:ext cx="8686800" cy="749300"/>
          </a:xfrm>
        </p:spPr>
        <p:txBody>
          <a:bodyPr>
            <a:normAutofit/>
          </a:bodyPr>
          <a:lstStyle/>
          <a:p>
            <a:r>
              <a:rPr lang="en-US" sz="3600" b="1" dirty="0" smtClean="0">
                <a:solidFill>
                  <a:srgbClr val="002060"/>
                </a:solidFill>
                <a:latin typeface="Book Antiqua" panose="02040602050305030304" pitchFamily="18" charset="0"/>
              </a:rPr>
              <a:t>Financial Management </a:t>
            </a:r>
            <a:r>
              <a:rPr lang="en-US" sz="3600" dirty="0" smtClean="0">
                <a:solidFill>
                  <a:srgbClr val="002060"/>
                </a:solidFill>
                <a:latin typeface="Book Antiqua" panose="02040602050305030304" pitchFamily="18" charset="0"/>
              </a:rPr>
              <a:t>– </a:t>
            </a:r>
            <a:r>
              <a:rPr lang="en-US" sz="3600" dirty="0" smtClean="0">
                <a:solidFill>
                  <a:schemeClr val="accent6">
                    <a:lumMod val="50000"/>
                  </a:schemeClr>
                </a:solidFill>
                <a:latin typeface="Book Antiqua" panose="02040602050305030304" pitchFamily="18" charset="0"/>
              </a:rPr>
              <a:t>basic principles</a:t>
            </a:r>
            <a:endParaRPr lang="bs-Latn-BA" sz="3600" dirty="0">
              <a:solidFill>
                <a:schemeClr val="accent6">
                  <a:lumMod val="50000"/>
                </a:schemeClr>
              </a:solidFill>
              <a:latin typeface="Book Antiqua" panose="02040602050305030304" pitchFamily="18" charset="0"/>
            </a:endParaRPr>
          </a:p>
        </p:txBody>
      </p:sp>
      <p:sp>
        <p:nvSpPr>
          <p:cNvPr id="10" name="Content Placeholder 10"/>
          <p:cNvSpPr>
            <a:spLocks noGrp="1"/>
          </p:cNvSpPr>
          <p:nvPr>
            <p:ph idx="1"/>
          </p:nvPr>
        </p:nvSpPr>
        <p:spPr>
          <a:xfrm>
            <a:off x="457200" y="1600200"/>
            <a:ext cx="8305800" cy="4495800"/>
          </a:xfrm>
        </p:spPr>
        <p:txBody>
          <a:bodyPr>
            <a:normAutofit/>
          </a:bodyPr>
          <a:lstStyle/>
          <a:p>
            <a:pPr>
              <a:spcBef>
                <a:spcPts val="1800"/>
              </a:spcBef>
            </a:pPr>
            <a:r>
              <a:rPr lang="en-US" sz="2400" b="1" dirty="0" smtClean="0">
                <a:latin typeface="Book Antiqua" pitchFamily="18" charset="0"/>
              </a:rPr>
              <a:t>The budget granted for the CBHE project and the one granted for the SMS must be kept separated</a:t>
            </a:r>
          </a:p>
          <a:p>
            <a:pPr>
              <a:spcBef>
                <a:spcPts val="1800"/>
              </a:spcBef>
            </a:pPr>
            <a:r>
              <a:rPr lang="en-US" sz="2400" b="1" dirty="0" smtClean="0">
                <a:latin typeface="Book Antiqua" pitchFamily="18" charset="0"/>
              </a:rPr>
              <a:t>The SMS funds are aimed at covering two types of costs - the </a:t>
            </a:r>
            <a:r>
              <a:rPr lang="en-US" sz="2400" b="1" u="sng" dirty="0" smtClean="0">
                <a:latin typeface="Book Antiqua" pitchFamily="18" charset="0"/>
              </a:rPr>
              <a:t>subsistence and travel costs</a:t>
            </a:r>
          </a:p>
          <a:p>
            <a:pPr>
              <a:spcBef>
                <a:spcPts val="1800"/>
              </a:spcBef>
            </a:pPr>
            <a:r>
              <a:rPr lang="en-US" sz="2400" b="1" dirty="0" smtClean="0">
                <a:latin typeface="Book Antiqua" pitchFamily="18" charset="0"/>
              </a:rPr>
              <a:t>Individuals cannot benefit at the same time from SMS support and Erasmus+ ICM (Key Action 1) </a:t>
            </a:r>
          </a:p>
          <a:p>
            <a:pPr>
              <a:spcBef>
                <a:spcPts val="1800"/>
              </a:spcBef>
            </a:pPr>
            <a:r>
              <a:rPr lang="en-US" sz="2400" b="1" dirty="0" smtClean="0">
                <a:latin typeface="Book Antiqua" pitchFamily="18" charset="0"/>
              </a:rPr>
              <a:t>Students selected must be exempted from paying fees for tuition, registration, examinations and access to laboratory and library facilities at the receiving institution</a:t>
            </a:r>
          </a:p>
        </p:txBody>
      </p:sp>
    </p:spTree>
    <p:extLst>
      <p:ext uri="{BB962C8B-B14F-4D97-AF65-F5344CB8AC3E}">
        <p14:creationId xmlns:p14="http://schemas.microsoft.com/office/powerpoint/2010/main" val="2068304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5" name="Straight Connector 4"/>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8"/>
          <p:cNvSpPr>
            <a:spLocks noGrp="1"/>
          </p:cNvSpPr>
          <p:nvPr>
            <p:ph type="sldNum" sz="quarter" idx="12"/>
          </p:nvPr>
        </p:nvSpPr>
        <p:spPr>
          <a:xfrm>
            <a:off x="6553200" y="6356350"/>
            <a:ext cx="2133600" cy="365125"/>
          </a:xfrm>
        </p:spPr>
        <p:txBody>
          <a:bodyPr/>
          <a:lstStyle/>
          <a:p>
            <a:fld id="{B6F15528-21DE-4FAA-801E-634DDDAF4B2B}" type="slidenum">
              <a:rPr lang="en-US" smtClean="0"/>
              <a:pPr/>
              <a:t>12</a:t>
            </a:fld>
            <a:endParaRPr lang="en-US"/>
          </a:p>
        </p:txBody>
      </p:sp>
      <p:pic>
        <p:nvPicPr>
          <p:cNvPr id="7" name="Picture 6"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8" name="Picture 7" descr="eu_flag_co_funded_pos_[rgb]_right.jpg"/>
          <p:cNvPicPr/>
          <p:nvPr/>
        </p:nvPicPr>
        <p:blipFill>
          <a:blip r:embed="rId3" cstate="print"/>
          <a:stretch>
            <a:fillRect/>
          </a:stretch>
        </p:blipFill>
        <p:spPr>
          <a:xfrm>
            <a:off x="7467600" y="152400"/>
            <a:ext cx="1676400" cy="409575"/>
          </a:xfrm>
          <a:prstGeom prst="rect">
            <a:avLst/>
          </a:prstGeom>
        </p:spPr>
      </p:pic>
      <p:sp>
        <p:nvSpPr>
          <p:cNvPr id="9" name="Title 1"/>
          <p:cNvSpPr>
            <a:spLocks noGrp="1"/>
          </p:cNvSpPr>
          <p:nvPr>
            <p:ph type="title"/>
          </p:nvPr>
        </p:nvSpPr>
        <p:spPr>
          <a:xfrm>
            <a:off x="152400" y="685800"/>
            <a:ext cx="8686800" cy="749300"/>
          </a:xfrm>
        </p:spPr>
        <p:txBody>
          <a:bodyPr>
            <a:normAutofit/>
          </a:bodyPr>
          <a:lstStyle/>
          <a:p>
            <a:r>
              <a:rPr lang="en-US" sz="3600" dirty="0" smtClean="0">
                <a:solidFill>
                  <a:srgbClr val="002060"/>
                </a:solidFill>
                <a:latin typeface="Book Antiqua" panose="02040602050305030304" pitchFamily="18" charset="0"/>
              </a:rPr>
              <a:t>Subsistence costs – </a:t>
            </a:r>
            <a:r>
              <a:rPr lang="en-US" sz="3600" dirty="0" smtClean="0">
                <a:solidFill>
                  <a:schemeClr val="accent6">
                    <a:lumMod val="50000"/>
                  </a:schemeClr>
                </a:solidFill>
                <a:latin typeface="Book Antiqua" panose="02040602050305030304" pitchFamily="18" charset="0"/>
              </a:rPr>
              <a:t>students and staff </a:t>
            </a:r>
            <a:endParaRPr lang="bs-Latn-BA" sz="3600" dirty="0">
              <a:solidFill>
                <a:schemeClr val="accent6">
                  <a:lumMod val="50000"/>
                </a:schemeClr>
              </a:solidFill>
              <a:latin typeface="Book Antiqua" panose="02040602050305030304" pitchFamily="18" charset="0"/>
            </a:endParaRPr>
          </a:p>
        </p:txBody>
      </p:sp>
      <p:sp>
        <p:nvSpPr>
          <p:cNvPr id="10" name="Content Placeholder 10"/>
          <p:cNvSpPr>
            <a:spLocks noGrp="1"/>
          </p:cNvSpPr>
          <p:nvPr>
            <p:ph idx="1"/>
          </p:nvPr>
        </p:nvSpPr>
        <p:spPr>
          <a:xfrm>
            <a:off x="457200" y="1600200"/>
            <a:ext cx="8382000" cy="4495800"/>
          </a:xfrm>
        </p:spPr>
        <p:txBody>
          <a:bodyPr>
            <a:normAutofit fontScale="92500" lnSpcReduction="10000"/>
          </a:bodyPr>
          <a:lstStyle/>
          <a:p>
            <a:pPr>
              <a:spcBef>
                <a:spcPts val="1800"/>
              </a:spcBef>
              <a:buNone/>
            </a:pPr>
            <a:r>
              <a:rPr lang="en-US" sz="2400" b="1" u="sng" dirty="0" smtClean="0">
                <a:latin typeface="Book Antiqua" pitchFamily="18" charset="0"/>
              </a:rPr>
              <a:t>Subsistence costs for students</a:t>
            </a:r>
            <a:endParaRPr lang="en-US" sz="2400" b="1" dirty="0" smtClean="0">
              <a:latin typeface="Book Antiqua" pitchFamily="18" charset="0"/>
            </a:endParaRPr>
          </a:p>
          <a:p>
            <a:pPr marL="182880" indent="-182880">
              <a:spcBef>
                <a:spcPts val="600"/>
              </a:spcBef>
            </a:pPr>
            <a:r>
              <a:rPr lang="en-US" sz="2400" b="1" dirty="0" smtClean="0">
                <a:latin typeface="Book Antiqua" pitchFamily="18" charset="0"/>
              </a:rPr>
              <a:t>The amount must be paid in full and directly to the student concerned</a:t>
            </a:r>
            <a:endParaRPr lang="en-US" sz="2400" b="1" u="sng" dirty="0" smtClean="0">
              <a:latin typeface="Book Antiqua" pitchFamily="18" charset="0"/>
            </a:endParaRPr>
          </a:p>
          <a:p>
            <a:pPr marL="182880" indent="-182880">
              <a:spcBef>
                <a:spcPts val="600"/>
              </a:spcBef>
            </a:pPr>
            <a:r>
              <a:rPr lang="en-US" sz="2400" b="1" dirty="0" smtClean="0">
                <a:latin typeface="Book Antiqua" pitchFamily="18" charset="0"/>
              </a:rPr>
              <a:t>Consortia are strongly recommended to manage their SMS grants in an account in </a:t>
            </a:r>
            <a:r>
              <a:rPr lang="en-US" sz="2400" b="1" dirty="0" err="1" smtClean="0">
                <a:latin typeface="Book Antiqua" pitchFamily="18" charset="0"/>
              </a:rPr>
              <a:t>euros</a:t>
            </a:r>
            <a:endParaRPr lang="en-US" sz="2400" b="1" dirty="0" smtClean="0">
              <a:latin typeface="Book Antiqua" pitchFamily="18" charset="0"/>
            </a:endParaRPr>
          </a:p>
          <a:p>
            <a:pPr>
              <a:spcBef>
                <a:spcPts val="2400"/>
              </a:spcBef>
              <a:buNone/>
            </a:pPr>
            <a:r>
              <a:rPr lang="en-US" sz="2400" b="1" u="sng" dirty="0" smtClean="0">
                <a:latin typeface="Book Antiqua" pitchFamily="18" charset="0"/>
              </a:rPr>
              <a:t>Subsistence costs for staff</a:t>
            </a:r>
            <a:endParaRPr lang="en-US" sz="2400" b="1" dirty="0" smtClean="0">
              <a:latin typeface="Book Antiqua" pitchFamily="18" charset="0"/>
            </a:endParaRPr>
          </a:p>
          <a:p>
            <a:pPr marL="182880" indent="0">
              <a:spcBef>
                <a:spcPts val="600"/>
              </a:spcBef>
              <a:buNone/>
            </a:pPr>
            <a:r>
              <a:rPr lang="en-US" sz="2400" dirty="0" smtClean="0">
                <a:latin typeface="Book Antiqua" pitchFamily="18" charset="0"/>
              </a:rPr>
              <a:t>Beneficiary </a:t>
            </a:r>
            <a:r>
              <a:rPr lang="en-US" sz="2400" dirty="0" err="1" smtClean="0">
                <a:latin typeface="Book Antiqua" pitchFamily="18" charset="0"/>
              </a:rPr>
              <a:t>organisation</a:t>
            </a:r>
            <a:r>
              <a:rPr lang="en-US" sz="2400" dirty="0" smtClean="0">
                <a:latin typeface="Book Antiqua" pitchFamily="18" charset="0"/>
              </a:rPr>
              <a:t> in accordance with their institutional practice may decide to either:</a:t>
            </a:r>
          </a:p>
          <a:p>
            <a:pPr marL="182880" indent="-182880">
              <a:spcBef>
                <a:spcPts val="600"/>
              </a:spcBef>
            </a:pPr>
            <a:r>
              <a:rPr lang="en-US" sz="2400" b="1" dirty="0" smtClean="0">
                <a:latin typeface="Book Antiqua" pitchFamily="18" charset="0"/>
              </a:rPr>
              <a:t>Provide the amount directly to the staff members concerned or</a:t>
            </a:r>
          </a:p>
          <a:p>
            <a:pPr marL="182880" indent="-182880">
              <a:spcBef>
                <a:spcPts val="600"/>
              </a:spcBef>
            </a:pPr>
            <a:r>
              <a:rPr lang="en-US" sz="2400" b="1" dirty="0" smtClean="0">
                <a:latin typeface="Book Antiqua" pitchFamily="18" charset="0"/>
              </a:rPr>
              <a:t>Provide the participant with direct provision of the required services (payment of the hotel stay, subsistence, local transportation, personal or optional health insurance, etc.)</a:t>
            </a:r>
          </a:p>
        </p:txBody>
      </p:sp>
    </p:spTree>
    <p:extLst>
      <p:ext uri="{BB962C8B-B14F-4D97-AF65-F5344CB8AC3E}">
        <p14:creationId xmlns:p14="http://schemas.microsoft.com/office/powerpoint/2010/main" val="36469533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5" name="Straight Connector 4"/>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8"/>
          <p:cNvSpPr>
            <a:spLocks noGrp="1"/>
          </p:cNvSpPr>
          <p:nvPr>
            <p:ph type="sldNum" sz="quarter" idx="12"/>
          </p:nvPr>
        </p:nvSpPr>
        <p:spPr>
          <a:xfrm>
            <a:off x="6553200" y="6356350"/>
            <a:ext cx="2133600" cy="365125"/>
          </a:xfrm>
        </p:spPr>
        <p:txBody>
          <a:bodyPr/>
          <a:lstStyle/>
          <a:p>
            <a:fld id="{B6F15528-21DE-4FAA-801E-634DDDAF4B2B}" type="slidenum">
              <a:rPr lang="en-US" smtClean="0"/>
              <a:pPr/>
              <a:t>13</a:t>
            </a:fld>
            <a:endParaRPr lang="en-US"/>
          </a:p>
        </p:txBody>
      </p:sp>
      <p:pic>
        <p:nvPicPr>
          <p:cNvPr id="7" name="Picture 6"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8" name="Picture 7" descr="eu_flag_co_funded_pos_[rgb]_right.jpg"/>
          <p:cNvPicPr/>
          <p:nvPr/>
        </p:nvPicPr>
        <p:blipFill>
          <a:blip r:embed="rId3" cstate="print"/>
          <a:stretch>
            <a:fillRect/>
          </a:stretch>
        </p:blipFill>
        <p:spPr>
          <a:xfrm>
            <a:off x="7467600" y="152400"/>
            <a:ext cx="1676400" cy="409575"/>
          </a:xfrm>
          <a:prstGeom prst="rect">
            <a:avLst/>
          </a:prstGeom>
        </p:spPr>
      </p:pic>
      <p:sp>
        <p:nvSpPr>
          <p:cNvPr id="9" name="Title 1"/>
          <p:cNvSpPr>
            <a:spLocks noGrp="1"/>
          </p:cNvSpPr>
          <p:nvPr>
            <p:ph type="title"/>
          </p:nvPr>
        </p:nvSpPr>
        <p:spPr>
          <a:xfrm>
            <a:off x="152400" y="685800"/>
            <a:ext cx="8686800" cy="749300"/>
          </a:xfrm>
        </p:spPr>
        <p:txBody>
          <a:bodyPr>
            <a:normAutofit/>
          </a:bodyPr>
          <a:lstStyle/>
          <a:p>
            <a:r>
              <a:rPr lang="en-US" sz="3600" b="1" dirty="0" smtClean="0">
                <a:solidFill>
                  <a:srgbClr val="002060"/>
                </a:solidFill>
                <a:latin typeface="Book Antiqua" panose="02040602050305030304" pitchFamily="18" charset="0"/>
              </a:rPr>
              <a:t>Modification of the mobility scheme</a:t>
            </a:r>
            <a:endParaRPr lang="bs-Latn-BA" sz="3600" dirty="0">
              <a:solidFill>
                <a:schemeClr val="accent6">
                  <a:lumMod val="50000"/>
                </a:schemeClr>
              </a:solidFill>
              <a:latin typeface="Book Antiqua" panose="02040602050305030304" pitchFamily="18" charset="0"/>
            </a:endParaRPr>
          </a:p>
        </p:txBody>
      </p:sp>
      <p:sp>
        <p:nvSpPr>
          <p:cNvPr id="10" name="Content Placeholder 10"/>
          <p:cNvSpPr>
            <a:spLocks noGrp="1"/>
          </p:cNvSpPr>
          <p:nvPr>
            <p:ph idx="1"/>
          </p:nvPr>
        </p:nvSpPr>
        <p:spPr>
          <a:xfrm>
            <a:off x="228600" y="1600200"/>
            <a:ext cx="8763000" cy="4495800"/>
          </a:xfrm>
        </p:spPr>
        <p:txBody>
          <a:bodyPr>
            <a:normAutofit/>
          </a:bodyPr>
          <a:lstStyle/>
          <a:p>
            <a:pPr marL="0" indent="0">
              <a:spcBef>
                <a:spcPts val="1800"/>
              </a:spcBef>
              <a:buNone/>
            </a:pPr>
            <a:r>
              <a:rPr lang="en-US" sz="2300" dirty="0" smtClean="0">
                <a:latin typeface="Book Antiqua" pitchFamily="18" charset="0"/>
              </a:rPr>
              <a:t>Regardless of the duration, the </a:t>
            </a:r>
            <a:r>
              <a:rPr lang="en-US" sz="2300" b="1" dirty="0" smtClean="0">
                <a:latin typeface="Book Antiqua" pitchFamily="18" charset="0"/>
              </a:rPr>
              <a:t>minimum number </a:t>
            </a:r>
            <a:r>
              <a:rPr lang="en-US" sz="2300" dirty="0" smtClean="0">
                <a:latin typeface="Book Antiqua" pitchFamily="18" charset="0"/>
              </a:rPr>
              <a:t>of students and staff members from Partner Countries and </a:t>
            </a:r>
            <a:r>
              <a:rPr lang="en-US" sz="2300" dirty="0" err="1" smtClean="0">
                <a:latin typeface="Book Antiqua" pitchFamily="18" charset="0"/>
              </a:rPr>
              <a:t>Programme</a:t>
            </a:r>
            <a:r>
              <a:rPr lang="en-US" sz="2300" dirty="0" smtClean="0">
                <a:latin typeface="Book Antiqua" pitchFamily="18" charset="0"/>
              </a:rPr>
              <a:t> Countries as foreseen in the original proposal </a:t>
            </a:r>
            <a:r>
              <a:rPr lang="en-US" sz="2300" b="1" dirty="0" smtClean="0">
                <a:latin typeface="Book Antiqua" pitchFamily="18" charset="0"/>
              </a:rPr>
              <a:t>must be respected</a:t>
            </a:r>
            <a:r>
              <a:rPr lang="en-US" sz="2300" dirty="0" smtClean="0">
                <a:latin typeface="Book Antiqua" pitchFamily="18" charset="0"/>
              </a:rPr>
              <a:t>!</a:t>
            </a:r>
          </a:p>
          <a:p>
            <a:pPr marL="0" indent="0">
              <a:spcBef>
                <a:spcPts val="1800"/>
              </a:spcBef>
              <a:buNone/>
            </a:pPr>
            <a:r>
              <a:rPr lang="en-US" sz="2300" dirty="0" smtClean="0">
                <a:latin typeface="Book Antiqua" pitchFamily="18" charset="0"/>
              </a:rPr>
              <a:t>The figures and the budget allocation for each of the 4 categories are indicated in the Estimated Budget of the Action, Annex III of the CBHE Grant Agreement (GA). Modification is allowed if:  </a:t>
            </a:r>
            <a:r>
              <a:rPr lang="en-US" sz="2400" dirty="0" smtClean="0">
                <a:latin typeface="Book Antiqua" pitchFamily="18" charset="0"/>
              </a:rPr>
              <a:t> </a:t>
            </a:r>
            <a:endParaRPr lang="en-US" sz="2400" b="1" u="sng" dirty="0" smtClean="0">
              <a:latin typeface="Book Antiqua" pitchFamily="18" charset="0"/>
            </a:endParaRPr>
          </a:p>
          <a:p>
            <a:pPr marL="137160" indent="-137160">
              <a:spcBef>
                <a:spcPts val="1200"/>
              </a:spcBef>
            </a:pPr>
            <a:r>
              <a:rPr lang="en-US" sz="2400" dirty="0" smtClean="0">
                <a:latin typeface="Book Antiqua" pitchFamily="18" charset="0"/>
              </a:rPr>
              <a:t>it does not affect the minimum number of </a:t>
            </a:r>
            <a:r>
              <a:rPr lang="en-US" sz="2400" dirty="0" err="1" smtClean="0">
                <a:latin typeface="Book Antiqua" pitchFamily="18" charset="0"/>
              </a:rPr>
              <a:t>mobilities</a:t>
            </a:r>
            <a:r>
              <a:rPr lang="en-US" sz="2400" dirty="0" smtClean="0">
                <a:latin typeface="Book Antiqua" pitchFamily="18" charset="0"/>
              </a:rPr>
              <a:t> foreseen</a:t>
            </a:r>
          </a:p>
          <a:p>
            <a:pPr marL="137160" indent="-137160">
              <a:spcBef>
                <a:spcPts val="1200"/>
              </a:spcBef>
            </a:pPr>
            <a:r>
              <a:rPr lang="en-US" sz="2400" dirty="0" smtClean="0">
                <a:latin typeface="Book Antiqua" pitchFamily="18" charset="0"/>
              </a:rPr>
              <a:t>the change in the amount of the budget indicated in the GA for one or more mobility categories does not exceed 10%, and</a:t>
            </a:r>
          </a:p>
          <a:p>
            <a:pPr marL="137160" indent="-137160">
              <a:spcBef>
                <a:spcPts val="1200"/>
              </a:spcBef>
            </a:pPr>
            <a:r>
              <a:rPr lang="en-US" sz="2400" dirty="0" smtClean="0">
                <a:latin typeface="Book Antiqua" pitchFamily="18" charset="0"/>
              </a:rPr>
              <a:t>the total estimated budget indicated in the GA is not exceeded </a:t>
            </a:r>
          </a:p>
        </p:txBody>
      </p:sp>
    </p:spTree>
    <p:extLst>
      <p:ext uri="{BB962C8B-B14F-4D97-AF65-F5344CB8AC3E}">
        <p14:creationId xmlns:p14="http://schemas.microsoft.com/office/powerpoint/2010/main" val="41882616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5" name="Straight Connector 4"/>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8"/>
          <p:cNvSpPr>
            <a:spLocks noGrp="1"/>
          </p:cNvSpPr>
          <p:nvPr>
            <p:ph type="sldNum" sz="quarter" idx="12"/>
          </p:nvPr>
        </p:nvSpPr>
        <p:spPr>
          <a:xfrm>
            <a:off x="6553200" y="6356350"/>
            <a:ext cx="2133600" cy="365125"/>
          </a:xfrm>
        </p:spPr>
        <p:txBody>
          <a:bodyPr/>
          <a:lstStyle/>
          <a:p>
            <a:fld id="{B6F15528-21DE-4FAA-801E-634DDDAF4B2B}" type="slidenum">
              <a:rPr lang="en-US" smtClean="0"/>
              <a:pPr/>
              <a:t>14</a:t>
            </a:fld>
            <a:endParaRPr lang="en-US"/>
          </a:p>
        </p:txBody>
      </p:sp>
      <p:pic>
        <p:nvPicPr>
          <p:cNvPr id="7" name="Picture 6"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8" name="Picture 7" descr="eu_flag_co_funded_pos_[rgb]_right.jpg"/>
          <p:cNvPicPr/>
          <p:nvPr/>
        </p:nvPicPr>
        <p:blipFill>
          <a:blip r:embed="rId3" cstate="print"/>
          <a:stretch>
            <a:fillRect/>
          </a:stretch>
        </p:blipFill>
        <p:spPr>
          <a:xfrm>
            <a:off x="7467600" y="152400"/>
            <a:ext cx="1676400" cy="409575"/>
          </a:xfrm>
          <a:prstGeom prst="rect">
            <a:avLst/>
          </a:prstGeom>
        </p:spPr>
      </p:pic>
      <p:sp>
        <p:nvSpPr>
          <p:cNvPr id="9" name="Rectangle 8"/>
          <p:cNvSpPr/>
          <p:nvPr/>
        </p:nvSpPr>
        <p:spPr>
          <a:xfrm>
            <a:off x="3750089" y="723900"/>
            <a:ext cx="1012906" cy="369332"/>
          </a:xfrm>
          <a:prstGeom prst="rect">
            <a:avLst/>
          </a:prstGeom>
        </p:spPr>
        <p:txBody>
          <a:bodyPr wrap="none">
            <a:spAutoFit/>
          </a:bodyPr>
          <a:lstStyle/>
          <a:p>
            <a:r>
              <a:rPr lang="en-US" altLang="en-US" dirty="0">
                <a:latin typeface="Calibri" pitchFamily="34" charset="0"/>
                <a:ea typeface="Calibri" pitchFamily="34" charset="0"/>
                <a:cs typeface="Times New Roman" pitchFamily="18" charset="0"/>
              </a:rPr>
              <a:t>Students</a:t>
            </a:r>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591744168"/>
              </p:ext>
            </p:extLst>
          </p:nvPr>
        </p:nvGraphicFramePr>
        <p:xfrm>
          <a:off x="1981200" y="1093230"/>
          <a:ext cx="5562599" cy="5536161"/>
        </p:xfrm>
        <a:graphic>
          <a:graphicData uri="http://schemas.openxmlformats.org/drawingml/2006/table">
            <a:tbl>
              <a:tblPr firstRow="1" firstCol="1" bandRow="1">
                <a:tableStyleId>{5C22544A-7EE6-4342-B048-85BDC9FD1C3A}</a:tableStyleId>
              </a:tblPr>
              <a:tblGrid>
                <a:gridCol w="1225996"/>
                <a:gridCol w="473933"/>
                <a:gridCol w="2142713"/>
                <a:gridCol w="1227110"/>
                <a:gridCol w="492847"/>
              </a:tblGrid>
              <a:tr h="415261">
                <a:tc>
                  <a:txBody>
                    <a:bodyPr/>
                    <a:lstStyle/>
                    <a:p>
                      <a:pPr marL="0" marR="0">
                        <a:lnSpc>
                          <a:spcPct val="115000"/>
                        </a:lnSpc>
                        <a:spcBef>
                          <a:spcPts val="0"/>
                        </a:spcBef>
                        <a:spcAft>
                          <a:spcPts val="0"/>
                        </a:spcAft>
                      </a:pPr>
                      <a:r>
                        <a:rPr lang="en-US" sz="1000">
                          <a:effectLst/>
                        </a:rPr>
                        <a:t>City of depart.</a:t>
                      </a:r>
                      <a:endParaRPr lang="en-US" sz="800">
                        <a:effectLst/>
                        <a:latin typeface="Calibri"/>
                        <a:ea typeface="Calibri"/>
                        <a:cs typeface="Times New Roman"/>
                      </a:endParaRPr>
                    </a:p>
                  </a:txBody>
                  <a:tcPr marL="46853" marR="46853" marT="0" marB="0" anchor="ctr"/>
                </a:tc>
                <a:tc>
                  <a:txBody>
                    <a:bodyPr/>
                    <a:lstStyle/>
                    <a:p>
                      <a:pPr marL="0" marR="0" algn="ctr">
                        <a:lnSpc>
                          <a:spcPct val="115000"/>
                        </a:lnSpc>
                        <a:spcBef>
                          <a:spcPts val="0"/>
                        </a:spcBef>
                        <a:spcAft>
                          <a:spcPts val="0"/>
                        </a:spcAft>
                      </a:pPr>
                      <a:r>
                        <a:rPr lang="en-US" sz="1000">
                          <a:effectLst/>
                        </a:rPr>
                        <a:t>No. part.</a:t>
                      </a:r>
                      <a:endParaRPr lang="en-US" sz="800">
                        <a:effectLst/>
                        <a:latin typeface="Calibri"/>
                        <a:ea typeface="Calibri"/>
                        <a:cs typeface="Times New Roman"/>
                      </a:endParaRPr>
                    </a:p>
                  </a:txBody>
                  <a:tcPr marL="46853" marR="46853" marT="0" marB="0" anchor="ctr"/>
                </a:tc>
                <a:tc>
                  <a:txBody>
                    <a:bodyPr/>
                    <a:lstStyle/>
                    <a:p>
                      <a:pPr marL="0" marR="0">
                        <a:lnSpc>
                          <a:spcPct val="115000"/>
                        </a:lnSpc>
                        <a:spcBef>
                          <a:spcPts val="0"/>
                        </a:spcBef>
                        <a:spcAft>
                          <a:spcPts val="0"/>
                        </a:spcAft>
                      </a:pPr>
                      <a:r>
                        <a:rPr lang="en-US" sz="1000">
                          <a:effectLst/>
                        </a:rPr>
                        <a:t>Receiving country</a:t>
                      </a:r>
                      <a:endParaRPr lang="en-US" sz="800">
                        <a:effectLst/>
                        <a:latin typeface="Calibri"/>
                        <a:ea typeface="Calibri"/>
                        <a:cs typeface="Times New Roman"/>
                      </a:endParaRPr>
                    </a:p>
                  </a:txBody>
                  <a:tcPr marL="46853" marR="46853" marT="0" marB="0" anchor="ctr"/>
                </a:tc>
                <a:tc>
                  <a:txBody>
                    <a:bodyPr/>
                    <a:lstStyle/>
                    <a:p>
                      <a:pPr marL="0" marR="0">
                        <a:lnSpc>
                          <a:spcPct val="115000"/>
                        </a:lnSpc>
                        <a:spcBef>
                          <a:spcPts val="0"/>
                        </a:spcBef>
                        <a:spcAft>
                          <a:spcPts val="0"/>
                        </a:spcAft>
                      </a:pPr>
                      <a:r>
                        <a:rPr lang="en-US" sz="1000">
                          <a:effectLst/>
                        </a:rPr>
                        <a:t>City of destination</a:t>
                      </a:r>
                      <a:endParaRPr lang="en-US" sz="800">
                        <a:effectLst/>
                        <a:latin typeface="Calibri"/>
                        <a:ea typeface="Calibri"/>
                        <a:cs typeface="Times New Roman"/>
                      </a:endParaRPr>
                    </a:p>
                  </a:txBody>
                  <a:tcPr marL="46853" marR="46853" marT="0" marB="0" anchor="ctr"/>
                </a:tc>
                <a:tc>
                  <a:txBody>
                    <a:bodyPr/>
                    <a:lstStyle/>
                    <a:p>
                      <a:pPr marL="0" marR="0" algn="ctr">
                        <a:lnSpc>
                          <a:spcPct val="115000"/>
                        </a:lnSpc>
                        <a:spcBef>
                          <a:spcPts val="0"/>
                        </a:spcBef>
                        <a:spcAft>
                          <a:spcPts val="0"/>
                        </a:spcAft>
                      </a:pPr>
                      <a:r>
                        <a:rPr lang="en-US" sz="1000">
                          <a:effectLst/>
                        </a:rPr>
                        <a:t>Months</a:t>
                      </a:r>
                      <a:endParaRPr lang="en-US" sz="800">
                        <a:effectLst/>
                        <a:latin typeface="Calibri"/>
                        <a:ea typeface="Calibri"/>
                        <a:cs typeface="Times New Roman"/>
                      </a:endParaRPr>
                    </a:p>
                  </a:txBody>
                  <a:tcPr marL="46853" marR="46853" marT="0" marB="0" anchor="ctr"/>
                </a:tc>
              </a:tr>
              <a:tr h="204593">
                <a:tc>
                  <a:txBody>
                    <a:bodyPr/>
                    <a:lstStyle/>
                    <a:p>
                      <a:pPr marL="0" marR="0">
                        <a:lnSpc>
                          <a:spcPct val="115000"/>
                        </a:lnSpc>
                        <a:spcBef>
                          <a:spcPts val="0"/>
                        </a:spcBef>
                        <a:spcAft>
                          <a:spcPts val="0"/>
                        </a:spcAft>
                      </a:pPr>
                      <a:r>
                        <a:rPr lang="en-US" sz="1000">
                          <a:effectLst/>
                        </a:rPr>
                        <a:t>Nis</a:t>
                      </a:r>
                      <a:endParaRPr lang="en-US" sz="800">
                        <a:effectLst/>
                        <a:latin typeface="Calibri"/>
                        <a:ea typeface="Calibri"/>
                        <a:cs typeface="Times New Roman"/>
                      </a:endParaRPr>
                    </a:p>
                  </a:txBody>
                  <a:tcPr marL="46853" marR="46853" marT="0" marB="0" anchor="ctr"/>
                </a:tc>
                <a:tc>
                  <a:txBody>
                    <a:bodyPr/>
                    <a:lstStyle/>
                    <a:p>
                      <a:pPr marL="0" marR="0" algn="ctr">
                        <a:lnSpc>
                          <a:spcPct val="115000"/>
                        </a:lnSpc>
                        <a:spcBef>
                          <a:spcPts val="0"/>
                        </a:spcBef>
                        <a:spcAft>
                          <a:spcPts val="0"/>
                        </a:spcAft>
                      </a:pPr>
                      <a:r>
                        <a:rPr lang="en-US" sz="1000">
                          <a:effectLst/>
                        </a:rPr>
                        <a:t>2 </a:t>
                      </a:r>
                      <a:endParaRPr lang="en-US" sz="800">
                        <a:effectLst/>
                        <a:latin typeface="Calibri"/>
                        <a:ea typeface="Calibri"/>
                        <a:cs typeface="Times New Roman"/>
                      </a:endParaRPr>
                    </a:p>
                  </a:txBody>
                  <a:tcPr marL="46853" marR="46853" marT="0" marB="0" anchor="ctr"/>
                </a:tc>
                <a:tc>
                  <a:txBody>
                    <a:bodyPr/>
                    <a:lstStyle/>
                    <a:p>
                      <a:pPr marL="0" marR="0">
                        <a:lnSpc>
                          <a:spcPct val="115000"/>
                        </a:lnSpc>
                        <a:spcBef>
                          <a:spcPts val="0"/>
                        </a:spcBef>
                        <a:spcAft>
                          <a:spcPts val="0"/>
                        </a:spcAft>
                      </a:pPr>
                      <a:r>
                        <a:rPr lang="en-US" sz="1000">
                          <a:effectLst/>
                        </a:rPr>
                        <a:t>Austria</a:t>
                      </a:r>
                      <a:endParaRPr lang="en-US" sz="800">
                        <a:effectLst/>
                        <a:latin typeface="Calibri"/>
                        <a:ea typeface="Calibri"/>
                        <a:cs typeface="Times New Roman"/>
                      </a:endParaRPr>
                    </a:p>
                  </a:txBody>
                  <a:tcPr marL="46853" marR="46853" marT="0" marB="0" anchor="ctr"/>
                </a:tc>
                <a:tc>
                  <a:txBody>
                    <a:bodyPr/>
                    <a:lstStyle/>
                    <a:p>
                      <a:pPr marL="0" marR="0">
                        <a:lnSpc>
                          <a:spcPct val="115000"/>
                        </a:lnSpc>
                        <a:spcBef>
                          <a:spcPts val="0"/>
                        </a:spcBef>
                        <a:spcAft>
                          <a:spcPts val="0"/>
                        </a:spcAft>
                      </a:pPr>
                      <a:r>
                        <a:rPr lang="en-US" sz="1000">
                          <a:effectLst/>
                        </a:rPr>
                        <a:t>Vienna</a:t>
                      </a:r>
                      <a:endParaRPr lang="en-US" sz="800">
                        <a:effectLst/>
                        <a:latin typeface="Calibri"/>
                        <a:ea typeface="Calibri"/>
                        <a:cs typeface="Times New Roman"/>
                      </a:endParaRPr>
                    </a:p>
                  </a:txBody>
                  <a:tcPr marL="46853" marR="46853" marT="0" marB="0" anchor="ctr"/>
                </a:tc>
                <a:tc>
                  <a:txBody>
                    <a:bodyPr/>
                    <a:lstStyle/>
                    <a:p>
                      <a:pPr marL="0" marR="0" algn="ctr">
                        <a:lnSpc>
                          <a:spcPct val="115000"/>
                        </a:lnSpc>
                        <a:spcBef>
                          <a:spcPts val="0"/>
                        </a:spcBef>
                        <a:spcAft>
                          <a:spcPts val="0"/>
                        </a:spcAft>
                      </a:pPr>
                      <a:r>
                        <a:rPr lang="en-US" sz="1000">
                          <a:effectLst/>
                        </a:rPr>
                        <a:t>5 </a:t>
                      </a:r>
                      <a:endParaRPr lang="en-US" sz="800">
                        <a:effectLst/>
                        <a:latin typeface="Calibri"/>
                        <a:ea typeface="Calibri"/>
                        <a:cs typeface="Times New Roman"/>
                      </a:endParaRPr>
                    </a:p>
                  </a:txBody>
                  <a:tcPr marL="46853" marR="46853" marT="0" marB="0" anchor="ctr"/>
                </a:tc>
              </a:tr>
              <a:tr h="204593">
                <a:tc>
                  <a:txBody>
                    <a:bodyPr/>
                    <a:lstStyle/>
                    <a:p>
                      <a:pPr marL="0" marR="0">
                        <a:lnSpc>
                          <a:spcPct val="115000"/>
                        </a:lnSpc>
                        <a:spcBef>
                          <a:spcPts val="0"/>
                        </a:spcBef>
                        <a:spcAft>
                          <a:spcPts val="0"/>
                        </a:spcAft>
                      </a:pPr>
                      <a:r>
                        <a:rPr lang="en-US" sz="1000">
                          <a:effectLst/>
                        </a:rPr>
                        <a:t>Nis</a:t>
                      </a:r>
                      <a:endParaRPr lang="en-US" sz="800">
                        <a:effectLst/>
                        <a:latin typeface="Calibri"/>
                        <a:ea typeface="Calibri"/>
                        <a:cs typeface="Times New Roman"/>
                      </a:endParaRPr>
                    </a:p>
                  </a:txBody>
                  <a:tcPr marL="46853" marR="46853" marT="0" marB="0" anchor="ctr"/>
                </a:tc>
                <a:tc>
                  <a:txBody>
                    <a:bodyPr/>
                    <a:lstStyle/>
                    <a:p>
                      <a:pPr marL="0" marR="0" algn="ctr">
                        <a:lnSpc>
                          <a:spcPct val="115000"/>
                        </a:lnSpc>
                        <a:spcBef>
                          <a:spcPts val="0"/>
                        </a:spcBef>
                        <a:spcAft>
                          <a:spcPts val="0"/>
                        </a:spcAft>
                      </a:pPr>
                      <a:r>
                        <a:rPr lang="en-US" sz="1000">
                          <a:effectLst/>
                        </a:rPr>
                        <a:t>2 </a:t>
                      </a:r>
                      <a:endParaRPr lang="en-US" sz="800">
                        <a:effectLst/>
                        <a:latin typeface="Calibri"/>
                        <a:ea typeface="Calibri"/>
                        <a:cs typeface="Times New Roman"/>
                      </a:endParaRPr>
                    </a:p>
                  </a:txBody>
                  <a:tcPr marL="46853" marR="46853" marT="0" marB="0" anchor="ctr"/>
                </a:tc>
                <a:tc>
                  <a:txBody>
                    <a:bodyPr/>
                    <a:lstStyle/>
                    <a:p>
                      <a:pPr marL="0" marR="0">
                        <a:lnSpc>
                          <a:spcPct val="115000"/>
                        </a:lnSpc>
                        <a:spcBef>
                          <a:spcPts val="0"/>
                        </a:spcBef>
                        <a:spcAft>
                          <a:spcPts val="0"/>
                        </a:spcAft>
                      </a:pPr>
                      <a:r>
                        <a:rPr lang="en-US" sz="1000">
                          <a:effectLst/>
                        </a:rPr>
                        <a:t>Italy</a:t>
                      </a:r>
                      <a:endParaRPr lang="en-US" sz="800">
                        <a:effectLst/>
                        <a:latin typeface="Calibri"/>
                        <a:ea typeface="Calibri"/>
                        <a:cs typeface="Times New Roman"/>
                      </a:endParaRPr>
                    </a:p>
                  </a:txBody>
                  <a:tcPr marL="46853" marR="46853" marT="0" marB="0" anchor="ctr"/>
                </a:tc>
                <a:tc>
                  <a:txBody>
                    <a:bodyPr/>
                    <a:lstStyle/>
                    <a:p>
                      <a:pPr marL="0" marR="0">
                        <a:lnSpc>
                          <a:spcPct val="115000"/>
                        </a:lnSpc>
                        <a:spcBef>
                          <a:spcPts val="0"/>
                        </a:spcBef>
                        <a:spcAft>
                          <a:spcPts val="0"/>
                        </a:spcAft>
                      </a:pPr>
                      <a:r>
                        <a:rPr lang="en-US" sz="1000">
                          <a:effectLst/>
                        </a:rPr>
                        <a:t>Messina</a:t>
                      </a:r>
                      <a:endParaRPr lang="en-US" sz="800">
                        <a:effectLst/>
                        <a:latin typeface="Calibri"/>
                        <a:ea typeface="Calibri"/>
                        <a:cs typeface="Times New Roman"/>
                      </a:endParaRPr>
                    </a:p>
                  </a:txBody>
                  <a:tcPr marL="46853" marR="46853" marT="0" marB="0" anchor="ctr"/>
                </a:tc>
                <a:tc>
                  <a:txBody>
                    <a:bodyPr/>
                    <a:lstStyle/>
                    <a:p>
                      <a:pPr marL="0" marR="0" algn="ctr">
                        <a:lnSpc>
                          <a:spcPct val="115000"/>
                        </a:lnSpc>
                        <a:spcBef>
                          <a:spcPts val="0"/>
                        </a:spcBef>
                        <a:spcAft>
                          <a:spcPts val="0"/>
                        </a:spcAft>
                      </a:pPr>
                      <a:r>
                        <a:rPr lang="en-US" sz="1000">
                          <a:effectLst/>
                        </a:rPr>
                        <a:t>5 </a:t>
                      </a:r>
                      <a:endParaRPr lang="en-US" sz="800">
                        <a:effectLst/>
                        <a:latin typeface="Calibri"/>
                        <a:ea typeface="Calibri"/>
                        <a:cs typeface="Times New Roman"/>
                      </a:endParaRPr>
                    </a:p>
                  </a:txBody>
                  <a:tcPr marL="46853" marR="46853" marT="0" marB="0" anchor="ctr"/>
                </a:tc>
              </a:tr>
              <a:tr h="204593">
                <a:tc>
                  <a:txBody>
                    <a:bodyPr/>
                    <a:lstStyle/>
                    <a:p>
                      <a:pPr marL="0" marR="0">
                        <a:lnSpc>
                          <a:spcPct val="115000"/>
                        </a:lnSpc>
                        <a:spcBef>
                          <a:spcPts val="0"/>
                        </a:spcBef>
                        <a:spcAft>
                          <a:spcPts val="0"/>
                        </a:spcAft>
                      </a:pPr>
                      <a:r>
                        <a:rPr lang="en-US" sz="1000">
                          <a:effectLst/>
                        </a:rPr>
                        <a:t>Nis</a:t>
                      </a:r>
                      <a:endParaRPr lang="en-US" sz="800">
                        <a:effectLst/>
                        <a:latin typeface="Calibri"/>
                        <a:ea typeface="Calibri"/>
                        <a:cs typeface="Times New Roman"/>
                      </a:endParaRPr>
                    </a:p>
                  </a:txBody>
                  <a:tcPr marL="46853" marR="46853" marT="0" marB="0" anchor="ctr"/>
                </a:tc>
                <a:tc>
                  <a:txBody>
                    <a:bodyPr/>
                    <a:lstStyle/>
                    <a:p>
                      <a:pPr marL="0" marR="0" algn="ctr">
                        <a:lnSpc>
                          <a:spcPct val="115000"/>
                        </a:lnSpc>
                        <a:spcBef>
                          <a:spcPts val="0"/>
                        </a:spcBef>
                        <a:spcAft>
                          <a:spcPts val="0"/>
                        </a:spcAft>
                      </a:pPr>
                      <a:r>
                        <a:rPr lang="en-US" sz="1000">
                          <a:effectLst/>
                        </a:rPr>
                        <a:t>2 </a:t>
                      </a:r>
                      <a:endParaRPr lang="en-US" sz="800">
                        <a:effectLst/>
                        <a:latin typeface="Calibri"/>
                        <a:ea typeface="Calibri"/>
                        <a:cs typeface="Times New Roman"/>
                      </a:endParaRPr>
                    </a:p>
                  </a:txBody>
                  <a:tcPr marL="46853" marR="46853" marT="0" marB="0" anchor="ctr"/>
                </a:tc>
                <a:tc>
                  <a:txBody>
                    <a:bodyPr/>
                    <a:lstStyle/>
                    <a:p>
                      <a:pPr marL="0" marR="0">
                        <a:lnSpc>
                          <a:spcPct val="115000"/>
                        </a:lnSpc>
                        <a:spcBef>
                          <a:spcPts val="0"/>
                        </a:spcBef>
                        <a:spcAft>
                          <a:spcPts val="0"/>
                        </a:spcAft>
                      </a:pPr>
                      <a:r>
                        <a:rPr lang="en-US" sz="1000">
                          <a:effectLst/>
                        </a:rPr>
                        <a:t>Bosnia and Herzegovina</a:t>
                      </a:r>
                      <a:endParaRPr lang="en-US" sz="800">
                        <a:effectLst/>
                        <a:latin typeface="Calibri"/>
                        <a:ea typeface="Calibri"/>
                        <a:cs typeface="Times New Roman"/>
                      </a:endParaRPr>
                    </a:p>
                  </a:txBody>
                  <a:tcPr marL="46853" marR="46853" marT="0" marB="0" anchor="ctr"/>
                </a:tc>
                <a:tc>
                  <a:txBody>
                    <a:bodyPr/>
                    <a:lstStyle/>
                    <a:p>
                      <a:pPr marL="0" marR="0">
                        <a:lnSpc>
                          <a:spcPct val="115000"/>
                        </a:lnSpc>
                        <a:spcBef>
                          <a:spcPts val="0"/>
                        </a:spcBef>
                        <a:spcAft>
                          <a:spcPts val="0"/>
                        </a:spcAft>
                      </a:pPr>
                      <a:r>
                        <a:rPr lang="en-US" sz="1000">
                          <a:effectLst/>
                        </a:rPr>
                        <a:t>Sarajevo</a:t>
                      </a:r>
                      <a:endParaRPr lang="en-US" sz="800">
                        <a:effectLst/>
                        <a:latin typeface="Calibri"/>
                        <a:ea typeface="Calibri"/>
                        <a:cs typeface="Times New Roman"/>
                      </a:endParaRPr>
                    </a:p>
                  </a:txBody>
                  <a:tcPr marL="46853" marR="46853" marT="0" marB="0" anchor="ctr"/>
                </a:tc>
                <a:tc>
                  <a:txBody>
                    <a:bodyPr/>
                    <a:lstStyle/>
                    <a:p>
                      <a:pPr marL="0" marR="0" algn="ctr">
                        <a:lnSpc>
                          <a:spcPct val="115000"/>
                        </a:lnSpc>
                        <a:spcBef>
                          <a:spcPts val="0"/>
                        </a:spcBef>
                        <a:spcAft>
                          <a:spcPts val="0"/>
                        </a:spcAft>
                      </a:pPr>
                      <a:r>
                        <a:rPr lang="en-US" sz="1000">
                          <a:effectLst/>
                        </a:rPr>
                        <a:t>5 </a:t>
                      </a:r>
                      <a:endParaRPr lang="en-US" sz="800">
                        <a:effectLst/>
                        <a:latin typeface="Calibri"/>
                        <a:ea typeface="Calibri"/>
                        <a:cs typeface="Times New Roman"/>
                      </a:endParaRPr>
                    </a:p>
                  </a:txBody>
                  <a:tcPr marL="46853" marR="46853" marT="0" marB="0" anchor="ctr"/>
                </a:tc>
              </a:tr>
              <a:tr h="204593">
                <a:tc>
                  <a:txBody>
                    <a:bodyPr/>
                    <a:lstStyle/>
                    <a:p>
                      <a:pPr marL="0" marR="0">
                        <a:lnSpc>
                          <a:spcPct val="115000"/>
                        </a:lnSpc>
                        <a:spcBef>
                          <a:spcPts val="0"/>
                        </a:spcBef>
                        <a:spcAft>
                          <a:spcPts val="0"/>
                        </a:spcAft>
                      </a:pPr>
                      <a:r>
                        <a:rPr lang="en-US" sz="1000">
                          <a:effectLst/>
                        </a:rPr>
                        <a:t>Nis</a:t>
                      </a:r>
                      <a:endParaRPr lang="en-US" sz="800">
                        <a:effectLst/>
                        <a:latin typeface="Calibri"/>
                        <a:ea typeface="Calibri"/>
                        <a:cs typeface="Times New Roman"/>
                      </a:endParaRPr>
                    </a:p>
                  </a:txBody>
                  <a:tcPr marL="46853" marR="46853" marT="0" marB="0" anchor="ctr"/>
                </a:tc>
                <a:tc>
                  <a:txBody>
                    <a:bodyPr/>
                    <a:lstStyle/>
                    <a:p>
                      <a:pPr marL="0" marR="0" algn="ctr">
                        <a:lnSpc>
                          <a:spcPct val="115000"/>
                        </a:lnSpc>
                        <a:spcBef>
                          <a:spcPts val="0"/>
                        </a:spcBef>
                        <a:spcAft>
                          <a:spcPts val="0"/>
                        </a:spcAft>
                      </a:pPr>
                      <a:r>
                        <a:rPr lang="en-US" sz="1000">
                          <a:effectLst/>
                        </a:rPr>
                        <a:t>2 </a:t>
                      </a:r>
                      <a:endParaRPr lang="en-US" sz="800">
                        <a:effectLst/>
                        <a:latin typeface="Calibri"/>
                        <a:ea typeface="Calibri"/>
                        <a:cs typeface="Times New Roman"/>
                      </a:endParaRPr>
                    </a:p>
                  </a:txBody>
                  <a:tcPr marL="46853" marR="46853" marT="0" marB="0" anchor="ctr"/>
                </a:tc>
                <a:tc>
                  <a:txBody>
                    <a:bodyPr/>
                    <a:lstStyle/>
                    <a:p>
                      <a:pPr marL="0" marR="0">
                        <a:lnSpc>
                          <a:spcPct val="115000"/>
                        </a:lnSpc>
                        <a:spcBef>
                          <a:spcPts val="0"/>
                        </a:spcBef>
                        <a:spcAft>
                          <a:spcPts val="0"/>
                        </a:spcAft>
                      </a:pPr>
                      <a:r>
                        <a:rPr lang="en-US" sz="1000">
                          <a:effectLst/>
                        </a:rPr>
                        <a:t>United Kingdom</a:t>
                      </a:r>
                      <a:endParaRPr lang="en-US" sz="800">
                        <a:effectLst/>
                        <a:latin typeface="Calibri"/>
                        <a:ea typeface="Calibri"/>
                        <a:cs typeface="Times New Roman"/>
                      </a:endParaRPr>
                    </a:p>
                  </a:txBody>
                  <a:tcPr marL="46853" marR="46853" marT="0" marB="0" anchor="ctr"/>
                </a:tc>
                <a:tc>
                  <a:txBody>
                    <a:bodyPr/>
                    <a:lstStyle/>
                    <a:p>
                      <a:pPr marL="0" marR="0">
                        <a:lnSpc>
                          <a:spcPct val="115000"/>
                        </a:lnSpc>
                        <a:spcBef>
                          <a:spcPts val="0"/>
                        </a:spcBef>
                        <a:spcAft>
                          <a:spcPts val="0"/>
                        </a:spcAft>
                      </a:pPr>
                      <a:r>
                        <a:rPr lang="en-US" sz="1000">
                          <a:effectLst/>
                        </a:rPr>
                        <a:t>London</a:t>
                      </a:r>
                      <a:endParaRPr lang="en-US" sz="800">
                        <a:effectLst/>
                        <a:latin typeface="Calibri"/>
                        <a:ea typeface="Calibri"/>
                        <a:cs typeface="Times New Roman"/>
                      </a:endParaRPr>
                    </a:p>
                  </a:txBody>
                  <a:tcPr marL="46853" marR="46853" marT="0" marB="0" anchor="ctr"/>
                </a:tc>
                <a:tc>
                  <a:txBody>
                    <a:bodyPr/>
                    <a:lstStyle/>
                    <a:p>
                      <a:pPr marL="0" marR="0" algn="ctr">
                        <a:lnSpc>
                          <a:spcPct val="115000"/>
                        </a:lnSpc>
                        <a:spcBef>
                          <a:spcPts val="0"/>
                        </a:spcBef>
                        <a:spcAft>
                          <a:spcPts val="0"/>
                        </a:spcAft>
                      </a:pPr>
                      <a:r>
                        <a:rPr lang="en-US" sz="1000">
                          <a:effectLst/>
                        </a:rPr>
                        <a:t>2 </a:t>
                      </a:r>
                      <a:endParaRPr lang="en-US" sz="800">
                        <a:effectLst/>
                        <a:latin typeface="Calibri"/>
                        <a:ea typeface="Calibri"/>
                        <a:cs typeface="Times New Roman"/>
                      </a:endParaRPr>
                    </a:p>
                  </a:txBody>
                  <a:tcPr marL="46853" marR="46853" marT="0" marB="0" anchor="ctr"/>
                </a:tc>
              </a:tr>
              <a:tr h="204593">
                <a:tc>
                  <a:txBody>
                    <a:bodyPr/>
                    <a:lstStyle/>
                    <a:p>
                      <a:pPr marL="0" marR="0">
                        <a:lnSpc>
                          <a:spcPct val="115000"/>
                        </a:lnSpc>
                        <a:spcBef>
                          <a:spcPts val="0"/>
                        </a:spcBef>
                        <a:spcAft>
                          <a:spcPts val="0"/>
                        </a:spcAft>
                      </a:pPr>
                      <a:r>
                        <a:rPr lang="en-US" sz="1000">
                          <a:effectLst/>
                        </a:rPr>
                        <a:t>Nis</a:t>
                      </a:r>
                      <a:endParaRPr lang="en-US" sz="800">
                        <a:effectLst/>
                        <a:latin typeface="Calibri"/>
                        <a:ea typeface="Calibri"/>
                        <a:cs typeface="Times New Roman"/>
                      </a:endParaRPr>
                    </a:p>
                  </a:txBody>
                  <a:tcPr marL="46853" marR="46853" marT="0" marB="0" anchor="ctr"/>
                </a:tc>
                <a:tc>
                  <a:txBody>
                    <a:bodyPr/>
                    <a:lstStyle/>
                    <a:p>
                      <a:pPr marL="0" marR="0" algn="ctr">
                        <a:lnSpc>
                          <a:spcPct val="115000"/>
                        </a:lnSpc>
                        <a:spcBef>
                          <a:spcPts val="0"/>
                        </a:spcBef>
                        <a:spcAft>
                          <a:spcPts val="0"/>
                        </a:spcAft>
                      </a:pPr>
                      <a:r>
                        <a:rPr lang="en-US" sz="1000">
                          <a:effectLst/>
                        </a:rPr>
                        <a:t>2 </a:t>
                      </a:r>
                      <a:endParaRPr lang="en-US" sz="800">
                        <a:effectLst/>
                        <a:latin typeface="Calibri"/>
                        <a:ea typeface="Calibri"/>
                        <a:cs typeface="Times New Roman"/>
                      </a:endParaRPr>
                    </a:p>
                  </a:txBody>
                  <a:tcPr marL="46853" marR="46853" marT="0" marB="0" anchor="ctr"/>
                </a:tc>
                <a:tc>
                  <a:txBody>
                    <a:bodyPr/>
                    <a:lstStyle/>
                    <a:p>
                      <a:pPr marL="0" marR="0">
                        <a:lnSpc>
                          <a:spcPct val="115000"/>
                        </a:lnSpc>
                        <a:spcBef>
                          <a:spcPts val="0"/>
                        </a:spcBef>
                        <a:spcAft>
                          <a:spcPts val="0"/>
                        </a:spcAft>
                      </a:pPr>
                      <a:r>
                        <a:rPr lang="en-US" sz="1000">
                          <a:effectLst/>
                        </a:rPr>
                        <a:t>Hungary</a:t>
                      </a:r>
                      <a:endParaRPr lang="en-US" sz="800">
                        <a:effectLst/>
                        <a:latin typeface="Calibri"/>
                        <a:ea typeface="Calibri"/>
                        <a:cs typeface="Times New Roman"/>
                      </a:endParaRPr>
                    </a:p>
                  </a:txBody>
                  <a:tcPr marL="46853" marR="46853" marT="0" marB="0" anchor="ctr"/>
                </a:tc>
                <a:tc>
                  <a:txBody>
                    <a:bodyPr/>
                    <a:lstStyle/>
                    <a:p>
                      <a:pPr marL="0" marR="0">
                        <a:lnSpc>
                          <a:spcPct val="115000"/>
                        </a:lnSpc>
                        <a:spcBef>
                          <a:spcPts val="0"/>
                        </a:spcBef>
                        <a:spcAft>
                          <a:spcPts val="0"/>
                        </a:spcAft>
                      </a:pPr>
                      <a:r>
                        <a:rPr lang="en-US" sz="1000">
                          <a:effectLst/>
                        </a:rPr>
                        <a:t>Budapest</a:t>
                      </a:r>
                      <a:endParaRPr lang="en-US" sz="800">
                        <a:effectLst/>
                        <a:latin typeface="Calibri"/>
                        <a:ea typeface="Calibri"/>
                        <a:cs typeface="Times New Roman"/>
                      </a:endParaRPr>
                    </a:p>
                  </a:txBody>
                  <a:tcPr marL="46853" marR="46853" marT="0" marB="0" anchor="ctr"/>
                </a:tc>
                <a:tc>
                  <a:txBody>
                    <a:bodyPr/>
                    <a:lstStyle/>
                    <a:p>
                      <a:pPr marL="0" marR="0" algn="ctr">
                        <a:lnSpc>
                          <a:spcPct val="115000"/>
                        </a:lnSpc>
                        <a:spcBef>
                          <a:spcPts val="0"/>
                        </a:spcBef>
                        <a:spcAft>
                          <a:spcPts val="0"/>
                        </a:spcAft>
                      </a:pPr>
                      <a:r>
                        <a:rPr lang="en-US" sz="1000">
                          <a:effectLst/>
                        </a:rPr>
                        <a:t>2 </a:t>
                      </a:r>
                      <a:endParaRPr lang="en-US" sz="800">
                        <a:effectLst/>
                        <a:latin typeface="Calibri"/>
                        <a:ea typeface="Calibri"/>
                        <a:cs typeface="Times New Roman"/>
                      </a:endParaRPr>
                    </a:p>
                  </a:txBody>
                  <a:tcPr marL="46853" marR="46853" marT="0" marB="0" anchor="ctr"/>
                </a:tc>
              </a:tr>
              <a:tr h="204593">
                <a:tc>
                  <a:txBody>
                    <a:bodyPr/>
                    <a:lstStyle/>
                    <a:p>
                      <a:pPr marL="0" marR="0">
                        <a:lnSpc>
                          <a:spcPct val="115000"/>
                        </a:lnSpc>
                        <a:spcBef>
                          <a:spcPts val="0"/>
                        </a:spcBef>
                        <a:spcAft>
                          <a:spcPts val="0"/>
                        </a:spcAft>
                      </a:pPr>
                      <a:r>
                        <a:rPr lang="en-US" sz="1000">
                          <a:effectLst/>
                        </a:rPr>
                        <a:t>Nis</a:t>
                      </a:r>
                      <a:endParaRPr lang="en-US" sz="800">
                        <a:effectLst/>
                        <a:latin typeface="Calibri"/>
                        <a:ea typeface="Calibri"/>
                        <a:cs typeface="Times New Roman"/>
                      </a:endParaRPr>
                    </a:p>
                  </a:txBody>
                  <a:tcPr marL="46853" marR="46853" marT="0" marB="0" anchor="ctr">
                    <a:solidFill>
                      <a:schemeClr val="accent2"/>
                    </a:solidFill>
                  </a:tcPr>
                </a:tc>
                <a:tc>
                  <a:txBody>
                    <a:bodyPr/>
                    <a:lstStyle/>
                    <a:p>
                      <a:pPr marL="0" marR="0" algn="ctr">
                        <a:lnSpc>
                          <a:spcPct val="115000"/>
                        </a:lnSpc>
                        <a:spcBef>
                          <a:spcPts val="0"/>
                        </a:spcBef>
                        <a:spcAft>
                          <a:spcPts val="0"/>
                        </a:spcAft>
                      </a:pPr>
                      <a:r>
                        <a:rPr lang="en-US" sz="1000" dirty="0">
                          <a:effectLst/>
                        </a:rPr>
                        <a:t>2 </a:t>
                      </a:r>
                      <a:endParaRPr lang="en-US" sz="800" dirty="0">
                        <a:effectLst/>
                        <a:latin typeface="Calibri"/>
                        <a:ea typeface="Calibri"/>
                        <a:cs typeface="Times New Roman"/>
                      </a:endParaRPr>
                    </a:p>
                  </a:txBody>
                  <a:tcPr marL="46853" marR="46853" marT="0" marB="0" anchor="ctr">
                    <a:solidFill>
                      <a:schemeClr val="accent2"/>
                    </a:solidFill>
                  </a:tcPr>
                </a:tc>
                <a:tc>
                  <a:txBody>
                    <a:bodyPr/>
                    <a:lstStyle/>
                    <a:p>
                      <a:pPr marL="0" marR="0">
                        <a:lnSpc>
                          <a:spcPct val="115000"/>
                        </a:lnSpc>
                        <a:spcBef>
                          <a:spcPts val="0"/>
                        </a:spcBef>
                        <a:spcAft>
                          <a:spcPts val="0"/>
                        </a:spcAft>
                      </a:pPr>
                      <a:r>
                        <a:rPr lang="en-US" sz="1000" dirty="0">
                          <a:effectLst/>
                        </a:rPr>
                        <a:t>United Kingdom</a:t>
                      </a:r>
                      <a:endParaRPr lang="en-US" sz="800" dirty="0">
                        <a:effectLst/>
                        <a:latin typeface="Calibri"/>
                        <a:ea typeface="Calibri"/>
                        <a:cs typeface="Times New Roman"/>
                      </a:endParaRPr>
                    </a:p>
                  </a:txBody>
                  <a:tcPr marL="46853" marR="46853" marT="0" marB="0" anchor="ctr">
                    <a:solidFill>
                      <a:schemeClr val="accent2"/>
                    </a:solidFill>
                  </a:tcPr>
                </a:tc>
                <a:tc>
                  <a:txBody>
                    <a:bodyPr/>
                    <a:lstStyle/>
                    <a:p>
                      <a:pPr marL="0" marR="0">
                        <a:lnSpc>
                          <a:spcPct val="115000"/>
                        </a:lnSpc>
                        <a:spcBef>
                          <a:spcPts val="0"/>
                        </a:spcBef>
                        <a:spcAft>
                          <a:spcPts val="0"/>
                        </a:spcAft>
                      </a:pPr>
                      <a:r>
                        <a:rPr lang="en-US" sz="1000" dirty="0">
                          <a:effectLst/>
                        </a:rPr>
                        <a:t>Aberdeen</a:t>
                      </a:r>
                      <a:endParaRPr lang="en-US" sz="800" dirty="0">
                        <a:effectLst/>
                        <a:latin typeface="Calibri"/>
                        <a:ea typeface="Calibri"/>
                        <a:cs typeface="Times New Roman"/>
                      </a:endParaRPr>
                    </a:p>
                  </a:txBody>
                  <a:tcPr marL="46853" marR="46853" marT="0" marB="0" anchor="ctr">
                    <a:solidFill>
                      <a:schemeClr val="accent2"/>
                    </a:solidFill>
                  </a:tcPr>
                </a:tc>
                <a:tc>
                  <a:txBody>
                    <a:bodyPr/>
                    <a:lstStyle/>
                    <a:p>
                      <a:pPr marL="0" marR="0" algn="ctr">
                        <a:lnSpc>
                          <a:spcPct val="115000"/>
                        </a:lnSpc>
                        <a:spcBef>
                          <a:spcPts val="0"/>
                        </a:spcBef>
                        <a:spcAft>
                          <a:spcPts val="0"/>
                        </a:spcAft>
                      </a:pPr>
                      <a:r>
                        <a:rPr lang="en-US" sz="1000" dirty="0">
                          <a:effectLst/>
                        </a:rPr>
                        <a:t>2 </a:t>
                      </a:r>
                      <a:endParaRPr lang="en-US" sz="800" dirty="0">
                        <a:effectLst/>
                        <a:latin typeface="Calibri"/>
                        <a:ea typeface="Calibri"/>
                        <a:cs typeface="Times New Roman"/>
                      </a:endParaRPr>
                    </a:p>
                  </a:txBody>
                  <a:tcPr marL="46853" marR="46853" marT="0" marB="0" anchor="ctr">
                    <a:solidFill>
                      <a:schemeClr val="accent2"/>
                    </a:solidFill>
                  </a:tcPr>
                </a:tc>
              </a:tr>
              <a:tr h="204593">
                <a:tc>
                  <a:txBody>
                    <a:bodyPr/>
                    <a:lstStyle/>
                    <a:p>
                      <a:pPr marL="0" marR="0">
                        <a:lnSpc>
                          <a:spcPct val="115000"/>
                        </a:lnSpc>
                        <a:spcBef>
                          <a:spcPts val="0"/>
                        </a:spcBef>
                        <a:spcAft>
                          <a:spcPts val="0"/>
                        </a:spcAft>
                      </a:pPr>
                      <a:r>
                        <a:rPr lang="en-US" sz="1000">
                          <a:effectLst/>
                        </a:rPr>
                        <a:t>Nis</a:t>
                      </a:r>
                      <a:endParaRPr lang="en-US" sz="800">
                        <a:effectLst/>
                        <a:latin typeface="Calibri"/>
                        <a:ea typeface="Calibri"/>
                        <a:cs typeface="Times New Roman"/>
                      </a:endParaRPr>
                    </a:p>
                  </a:txBody>
                  <a:tcPr marL="46853" marR="46853" marT="0" marB="0" anchor="ctr"/>
                </a:tc>
                <a:tc>
                  <a:txBody>
                    <a:bodyPr/>
                    <a:lstStyle/>
                    <a:p>
                      <a:pPr marL="0" marR="0" algn="ctr">
                        <a:lnSpc>
                          <a:spcPct val="115000"/>
                        </a:lnSpc>
                        <a:spcBef>
                          <a:spcPts val="0"/>
                        </a:spcBef>
                        <a:spcAft>
                          <a:spcPts val="0"/>
                        </a:spcAft>
                      </a:pPr>
                      <a:r>
                        <a:rPr lang="en-US" sz="1000">
                          <a:effectLst/>
                        </a:rPr>
                        <a:t>2 </a:t>
                      </a:r>
                      <a:endParaRPr lang="en-US" sz="800">
                        <a:effectLst/>
                        <a:latin typeface="Calibri"/>
                        <a:ea typeface="Calibri"/>
                        <a:cs typeface="Times New Roman"/>
                      </a:endParaRPr>
                    </a:p>
                  </a:txBody>
                  <a:tcPr marL="46853" marR="46853" marT="0" marB="0" anchor="ctr"/>
                </a:tc>
                <a:tc>
                  <a:txBody>
                    <a:bodyPr/>
                    <a:lstStyle/>
                    <a:p>
                      <a:pPr marL="0" marR="0">
                        <a:lnSpc>
                          <a:spcPct val="115000"/>
                        </a:lnSpc>
                        <a:spcBef>
                          <a:spcPts val="0"/>
                        </a:spcBef>
                        <a:spcAft>
                          <a:spcPts val="0"/>
                        </a:spcAft>
                      </a:pPr>
                      <a:r>
                        <a:rPr lang="en-US" sz="1000">
                          <a:effectLst/>
                        </a:rPr>
                        <a:t>Greece</a:t>
                      </a:r>
                      <a:endParaRPr lang="en-US" sz="800">
                        <a:effectLst/>
                        <a:latin typeface="Calibri"/>
                        <a:ea typeface="Calibri"/>
                        <a:cs typeface="Times New Roman"/>
                      </a:endParaRPr>
                    </a:p>
                  </a:txBody>
                  <a:tcPr marL="46853" marR="46853" marT="0" marB="0" anchor="ctr"/>
                </a:tc>
                <a:tc>
                  <a:txBody>
                    <a:bodyPr/>
                    <a:lstStyle/>
                    <a:p>
                      <a:pPr marL="0" marR="0">
                        <a:lnSpc>
                          <a:spcPct val="115000"/>
                        </a:lnSpc>
                        <a:spcBef>
                          <a:spcPts val="0"/>
                        </a:spcBef>
                        <a:spcAft>
                          <a:spcPts val="0"/>
                        </a:spcAft>
                      </a:pPr>
                      <a:r>
                        <a:rPr lang="en-US" sz="1000">
                          <a:effectLst/>
                        </a:rPr>
                        <a:t>Chania</a:t>
                      </a:r>
                      <a:endParaRPr lang="en-US" sz="800">
                        <a:effectLst/>
                        <a:latin typeface="Calibri"/>
                        <a:ea typeface="Calibri"/>
                        <a:cs typeface="Times New Roman"/>
                      </a:endParaRPr>
                    </a:p>
                  </a:txBody>
                  <a:tcPr marL="46853" marR="46853" marT="0" marB="0" anchor="ctr"/>
                </a:tc>
                <a:tc>
                  <a:txBody>
                    <a:bodyPr/>
                    <a:lstStyle/>
                    <a:p>
                      <a:pPr marL="0" marR="0" algn="ctr">
                        <a:lnSpc>
                          <a:spcPct val="115000"/>
                        </a:lnSpc>
                        <a:spcBef>
                          <a:spcPts val="0"/>
                        </a:spcBef>
                        <a:spcAft>
                          <a:spcPts val="0"/>
                        </a:spcAft>
                      </a:pPr>
                      <a:r>
                        <a:rPr lang="en-US" sz="1000">
                          <a:effectLst/>
                        </a:rPr>
                        <a:t>2 </a:t>
                      </a:r>
                      <a:endParaRPr lang="en-US" sz="800">
                        <a:effectLst/>
                        <a:latin typeface="Calibri"/>
                        <a:ea typeface="Calibri"/>
                        <a:cs typeface="Times New Roman"/>
                      </a:endParaRPr>
                    </a:p>
                  </a:txBody>
                  <a:tcPr marL="46853" marR="46853" marT="0" marB="0" anchor="ctr"/>
                </a:tc>
              </a:tr>
              <a:tr h="204593">
                <a:tc>
                  <a:txBody>
                    <a:bodyPr/>
                    <a:lstStyle/>
                    <a:p>
                      <a:pPr marL="0" marR="0">
                        <a:lnSpc>
                          <a:spcPct val="115000"/>
                        </a:lnSpc>
                        <a:spcBef>
                          <a:spcPts val="0"/>
                        </a:spcBef>
                        <a:spcAft>
                          <a:spcPts val="0"/>
                        </a:spcAft>
                      </a:pPr>
                      <a:r>
                        <a:rPr lang="en-US" sz="1000">
                          <a:effectLst/>
                        </a:rPr>
                        <a:t>Vienna</a:t>
                      </a:r>
                      <a:endParaRPr lang="en-US" sz="800">
                        <a:effectLst/>
                        <a:latin typeface="Calibri"/>
                        <a:ea typeface="Calibri"/>
                        <a:cs typeface="Times New Roman"/>
                      </a:endParaRPr>
                    </a:p>
                  </a:txBody>
                  <a:tcPr marL="46853" marR="46853" marT="0" marB="0" anchor="ctr"/>
                </a:tc>
                <a:tc>
                  <a:txBody>
                    <a:bodyPr/>
                    <a:lstStyle/>
                    <a:p>
                      <a:pPr marL="0" marR="0" algn="ctr">
                        <a:lnSpc>
                          <a:spcPct val="115000"/>
                        </a:lnSpc>
                        <a:spcBef>
                          <a:spcPts val="0"/>
                        </a:spcBef>
                        <a:spcAft>
                          <a:spcPts val="0"/>
                        </a:spcAft>
                      </a:pPr>
                      <a:r>
                        <a:rPr lang="en-US" sz="1000">
                          <a:effectLst/>
                        </a:rPr>
                        <a:t>2 </a:t>
                      </a:r>
                      <a:endParaRPr lang="en-US" sz="800">
                        <a:effectLst/>
                        <a:latin typeface="Calibri"/>
                        <a:ea typeface="Calibri"/>
                        <a:cs typeface="Times New Roman"/>
                      </a:endParaRPr>
                    </a:p>
                  </a:txBody>
                  <a:tcPr marL="46853" marR="46853" marT="0" marB="0" anchor="ctr"/>
                </a:tc>
                <a:tc>
                  <a:txBody>
                    <a:bodyPr/>
                    <a:lstStyle/>
                    <a:p>
                      <a:pPr marL="0" marR="0">
                        <a:lnSpc>
                          <a:spcPct val="115000"/>
                        </a:lnSpc>
                        <a:spcBef>
                          <a:spcPts val="0"/>
                        </a:spcBef>
                        <a:spcAft>
                          <a:spcPts val="0"/>
                        </a:spcAft>
                      </a:pPr>
                      <a:r>
                        <a:rPr lang="en-US" sz="1000">
                          <a:effectLst/>
                        </a:rPr>
                        <a:t>Serbia</a:t>
                      </a:r>
                      <a:endParaRPr lang="en-US" sz="800">
                        <a:effectLst/>
                        <a:latin typeface="Calibri"/>
                        <a:ea typeface="Calibri"/>
                        <a:cs typeface="Times New Roman"/>
                      </a:endParaRPr>
                    </a:p>
                  </a:txBody>
                  <a:tcPr marL="46853" marR="46853" marT="0" marB="0" anchor="ctr"/>
                </a:tc>
                <a:tc>
                  <a:txBody>
                    <a:bodyPr/>
                    <a:lstStyle/>
                    <a:p>
                      <a:pPr marL="0" marR="0">
                        <a:lnSpc>
                          <a:spcPct val="115000"/>
                        </a:lnSpc>
                        <a:spcBef>
                          <a:spcPts val="0"/>
                        </a:spcBef>
                        <a:spcAft>
                          <a:spcPts val="0"/>
                        </a:spcAft>
                      </a:pPr>
                      <a:r>
                        <a:rPr lang="en-US" sz="1000">
                          <a:effectLst/>
                        </a:rPr>
                        <a:t>Nis</a:t>
                      </a:r>
                      <a:endParaRPr lang="en-US" sz="800">
                        <a:effectLst/>
                        <a:latin typeface="Calibri"/>
                        <a:ea typeface="Calibri"/>
                        <a:cs typeface="Times New Roman"/>
                      </a:endParaRPr>
                    </a:p>
                  </a:txBody>
                  <a:tcPr marL="46853" marR="46853" marT="0" marB="0" anchor="ctr"/>
                </a:tc>
                <a:tc>
                  <a:txBody>
                    <a:bodyPr/>
                    <a:lstStyle/>
                    <a:p>
                      <a:pPr marL="0" marR="0" algn="ctr">
                        <a:lnSpc>
                          <a:spcPct val="115000"/>
                        </a:lnSpc>
                        <a:spcBef>
                          <a:spcPts val="0"/>
                        </a:spcBef>
                        <a:spcAft>
                          <a:spcPts val="0"/>
                        </a:spcAft>
                      </a:pPr>
                      <a:r>
                        <a:rPr lang="en-US" sz="1000">
                          <a:effectLst/>
                        </a:rPr>
                        <a:t>2 </a:t>
                      </a:r>
                      <a:endParaRPr lang="en-US" sz="800">
                        <a:effectLst/>
                        <a:latin typeface="Calibri"/>
                        <a:ea typeface="Calibri"/>
                        <a:cs typeface="Times New Roman"/>
                      </a:endParaRPr>
                    </a:p>
                  </a:txBody>
                  <a:tcPr marL="46853" marR="46853" marT="0" marB="0" anchor="ctr"/>
                </a:tc>
              </a:tr>
              <a:tr h="204593">
                <a:tc>
                  <a:txBody>
                    <a:bodyPr/>
                    <a:lstStyle/>
                    <a:p>
                      <a:pPr marL="0" marR="0">
                        <a:lnSpc>
                          <a:spcPct val="115000"/>
                        </a:lnSpc>
                        <a:spcBef>
                          <a:spcPts val="0"/>
                        </a:spcBef>
                        <a:spcAft>
                          <a:spcPts val="0"/>
                        </a:spcAft>
                      </a:pPr>
                      <a:r>
                        <a:rPr lang="en-US" sz="1000">
                          <a:effectLst/>
                        </a:rPr>
                        <a:t>Vienna</a:t>
                      </a:r>
                      <a:endParaRPr lang="en-US" sz="800">
                        <a:effectLst/>
                        <a:latin typeface="Calibri"/>
                        <a:ea typeface="Calibri"/>
                        <a:cs typeface="Times New Roman"/>
                      </a:endParaRPr>
                    </a:p>
                  </a:txBody>
                  <a:tcPr marL="46853" marR="46853" marT="0" marB="0" anchor="ctr"/>
                </a:tc>
                <a:tc>
                  <a:txBody>
                    <a:bodyPr/>
                    <a:lstStyle/>
                    <a:p>
                      <a:pPr marL="0" marR="0" algn="ctr">
                        <a:lnSpc>
                          <a:spcPct val="115000"/>
                        </a:lnSpc>
                        <a:spcBef>
                          <a:spcPts val="0"/>
                        </a:spcBef>
                        <a:spcAft>
                          <a:spcPts val="0"/>
                        </a:spcAft>
                      </a:pPr>
                      <a:r>
                        <a:rPr lang="en-US" sz="1000">
                          <a:effectLst/>
                        </a:rPr>
                        <a:t>2 </a:t>
                      </a:r>
                      <a:endParaRPr lang="en-US" sz="800">
                        <a:effectLst/>
                        <a:latin typeface="Calibri"/>
                        <a:ea typeface="Calibri"/>
                        <a:cs typeface="Times New Roman"/>
                      </a:endParaRPr>
                    </a:p>
                  </a:txBody>
                  <a:tcPr marL="46853" marR="46853" marT="0" marB="0" anchor="ctr"/>
                </a:tc>
                <a:tc>
                  <a:txBody>
                    <a:bodyPr/>
                    <a:lstStyle/>
                    <a:p>
                      <a:pPr marL="0" marR="0">
                        <a:lnSpc>
                          <a:spcPct val="115000"/>
                        </a:lnSpc>
                        <a:spcBef>
                          <a:spcPts val="0"/>
                        </a:spcBef>
                        <a:spcAft>
                          <a:spcPts val="0"/>
                        </a:spcAft>
                      </a:pPr>
                      <a:r>
                        <a:rPr lang="en-US" sz="1000">
                          <a:effectLst/>
                        </a:rPr>
                        <a:t>Bosnia and Herzegovina</a:t>
                      </a:r>
                      <a:endParaRPr lang="en-US" sz="800">
                        <a:effectLst/>
                        <a:latin typeface="Calibri"/>
                        <a:ea typeface="Calibri"/>
                        <a:cs typeface="Times New Roman"/>
                      </a:endParaRPr>
                    </a:p>
                  </a:txBody>
                  <a:tcPr marL="46853" marR="46853" marT="0" marB="0" anchor="ctr"/>
                </a:tc>
                <a:tc>
                  <a:txBody>
                    <a:bodyPr/>
                    <a:lstStyle/>
                    <a:p>
                      <a:pPr marL="0" marR="0">
                        <a:lnSpc>
                          <a:spcPct val="115000"/>
                        </a:lnSpc>
                        <a:spcBef>
                          <a:spcPts val="0"/>
                        </a:spcBef>
                        <a:spcAft>
                          <a:spcPts val="0"/>
                        </a:spcAft>
                      </a:pPr>
                      <a:r>
                        <a:rPr lang="en-US" sz="1000">
                          <a:effectLst/>
                        </a:rPr>
                        <a:t>Sarajevo</a:t>
                      </a:r>
                      <a:endParaRPr lang="en-US" sz="800">
                        <a:effectLst/>
                        <a:latin typeface="Calibri"/>
                        <a:ea typeface="Calibri"/>
                        <a:cs typeface="Times New Roman"/>
                      </a:endParaRPr>
                    </a:p>
                  </a:txBody>
                  <a:tcPr marL="46853" marR="46853" marT="0" marB="0" anchor="ctr"/>
                </a:tc>
                <a:tc>
                  <a:txBody>
                    <a:bodyPr/>
                    <a:lstStyle/>
                    <a:p>
                      <a:pPr marL="0" marR="0" algn="ctr">
                        <a:lnSpc>
                          <a:spcPct val="115000"/>
                        </a:lnSpc>
                        <a:spcBef>
                          <a:spcPts val="0"/>
                        </a:spcBef>
                        <a:spcAft>
                          <a:spcPts val="0"/>
                        </a:spcAft>
                      </a:pPr>
                      <a:r>
                        <a:rPr lang="en-US" sz="1000">
                          <a:effectLst/>
                        </a:rPr>
                        <a:t>2 </a:t>
                      </a:r>
                      <a:endParaRPr lang="en-US" sz="800">
                        <a:effectLst/>
                        <a:latin typeface="Calibri"/>
                        <a:ea typeface="Calibri"/>
                        <a:cs typeface="Times New Roman"/>
                      </a:endParaRPr>
                    </a:p>
                  </a:txBody>
                  <a:tcPr marL="46853" marR="46853" marT="0" marB="0" anchor="ctr"/>
                </a:tc>
              </a:tr>
              <a:tr h="204593">
                <a:tc>
                  <a:txBody>
                    <a:bodyPr/>
                    <a:lstStyle/>
                    <a:p>
                      <a:pPr marL="0" marR="0">
                        <a:lnSpc>
                          <a:spcPct val="115000"/>
                        </a:lnSpc>
                        <a:spcBef>
                          <a:spcPts val="0"/>
                        </a:spcBef>
                        <a:spcAft>
                          <a:spcPts val="0"/>
                        </a:spcAft>
                      </a:pPr>
                      <a:r>
                        <a:rPr lang="en-US" sz="1000">
                          <a:effectLst/>
                        </a:rPr>
                        <a:t>London</a:t>
                      </a:r>
                      <a:endParaRPr lang="en-US" sz="800">
                        <a:effectLst/>
                        <a:latin typeface="Calibri"/>
                        <a:ea typeface="Calibri"/>
                        <a:cs typeface="Times New Roman"/>
                      </a:endParaRPr>
                    </a:p>
                  </a:txBody>
                  <a:tcPr marL="46853" marR="46853" marT="0" marB="0" anchor="ctr"/>
                </a:tc>
                <a:tc>
                  <a:txBody>
                    <a:bodyPr/>
                    <a:lstStyle/>
                    <a:p>
                      <a:pPr marL="0" marR="0" algn="ctr">
                        <a:lnSpc>
                          <a:spcPct val="115000"/>
                        </a:lnSpc>
                        <a:spcBef>
                          <a:spcPts val="0"/>
                        </a:spcBef>
                        <a:spcAft>
                          <a:spcPts val="0"/>
                        </a:spcAft>
                      </a:pPr>
                      <a:r>
                        <a:rPr lang="en-US" sz="1000">
                          <a:effectLst/>
                        </a:rPr>
                        <a:t>2 </a:t>
                      </a:r>
                      <a:endParaRPr lang="en-US" sz="800">
                        <a:effectLst/>
                        <a:latin typeface="Calibri"/>
                        <a:ea typeface="Calibri"/>
                        <a:cs typeface="Times New Roman"/>
                      </a:endParaRPr>
                    </a:p>
                  </a:txBody>
                  <a:tcPr marL="46853" marR="46853" marT="0" marB="0" anchor="ctr"/>
                </a:tc>
                <a:tc>
                  <a:txBody>
                    <a:bodyPr/>
                    <a:lstStyle/>
                    <a:p>
                      <a:pPr marL="0" marR="0">
                        <a:lnSpc>
                          <a:spcPct val="115000"/>
                        </a:lnSpc>
                        <a:spcBef>
                          <a:spcPts val="0"/>
                        </a:spcBef>
                        <a:spcAft>
                          <a:spcPts val="0"/>
                        </a:spcAft>
                      </a:pPr>
                      <a:r>
                        <a:rPr lang="en-US" sz="1000">
                          <a:effectLst/>
                        </a:rPr>
                        <a:t>Serbia</a:t>
                      </a:r>
                      <a:endParaRPr lang="en-US" sz="800">
                        <a:effectLst/>
                        <a:latin typeface="Calibri"/>
                        <a:ea typeface="Calibri"/>
                        <a:cs typeface="Times New Roman"/>
                      </a:endParaRPr>
                    </a:p>
                  </a:txBody>
                  <a:tcPr marL="46853" marR="46853" marT="0" marB="0" anchor="ctr"/>
                </a:tc>
                <a:tc>
                  <a:txBody>
                    <a:bodyPr/>
                    <a:lstStyle/>
                    <a:p>
                      <a:pPr marL="0" marR="0">
                        <a:lnSpc>
                          <a:spcPct val="115000"/>
                        </a:lnSpc>
                        <a:spcBef>
                          <a:spcPts val="0"/>
                        </a:spcBef>
                        <a:spcAft>
                          <a:spcPts val="0"/>
                        </a:spcAft>
                      </a:pPr>
                      <a:r>
                        <a:rPr lang="en-US" sz="1000">
                          <a:effectLst/>
                        </a:rPr>
                        <a:t>Nis</a:t>
                      </a:r>
                      <a:endParaRPr lang="en-US" sz="800">
                        <a:effectLst/>
                        <a:latin typeface="Calibri"/>
                        <a:ea typeface="Calibri"/>
                        <a:cs typeface="Times New Roman"/>
                      </a:endParaRPr>
                    </a:p>
                  </a:txBody>
                  <a:tcPr marL="46853" marR="46853" marT="0" marB="0" anchor="ctr"/>
                </a:tc>
                <a:tc>
                  <a:txBody>
                    <a:bodyPr/>
                    <a:lstStyle/>
                    <a:p>
                      <a:pPr marL="0" marR="0" algn="ctr">
                        <a:lnSpc>
                          <a:spcPct val="115000"/>
                        </a:lnSpc>
                        <a:spcBef>
                          <a:spcPts val="0"/>
                        </a:spcBef>
                        <a:spcAft>
                          <a:spcPts val="0"/>
                        </a:spcAft>
                      </a:pPr>
                      <a:r>
                        <a:rPr lang="en-US" sz="1000">
                          <a:effectLst/>
                        </a:rPr>
                        <a:t>2 </a:t>
                      </a:r>
                      <a:endParaRPr lang="en-US" sz="800">
                        <a:effectLst/>
                        <a:latin typeface="Calibri"/>
                        <a:ea typeface="Calibri"/>
                        <a:cs typeface="Times New Roman"/>
                      </a:endParaRPr>
                    </a:p>
                  </a:txBody>
                  <a:tcPr marL="46853" marR="46853" marT="0" marB="0" anchor="ctr"/>
                </a:tc>
              </a:tr>
              <a:tr h="204593">
                <a:tc>
                  <a:txBody>
                    <a:bodyPr/>
                    <a:lstStyle/>
                    <a:p>
                      <a:pPr marL="0" marR="0">
                        <a:lnSpc>
                          <a:spcPct val="115000"/>
                        </a:lnSpc>
                        <a:spcBef>
                          <a:spcPts val="0"/>
                        </a:spcBef>
                        <a:spcAft>
                          <a:spcPts val="0"/>
                        </a:spcAft>
                      </a:pPr>
                      <a:r>
                        <a:rPr lang="en-US" sz="1000">
                          <a:effectLst/>
                        </a:rPr>
                        <a:t>Belgrade</a:t>
                      </a:r>
                      <a:endParaRPr lang="en-US" sz="800">
                        <a:effectLst/>
                        <a:latin typeface="Calibri"/>
                        <a:ea typeface="Calibri"/>
                        <a:cs typeface="Times New Roman"/>
                      </a:endParaRPr>
                    </a:p>
                  </a:txBody>
                  <a:tcPr marL="46853" marR="46853" marT="0" marB="0" anchor="ctr"/>
                </a:tc>
                <a:tc>
                  <a:txBody>
                    <a:bodyPr/>
                    <a:lstStyle/>
                    <a:p>
                      <a:pPr marL="0" marR="0" algn="ctr">
                        <a:lnSpc>
                          <a:spcPct val="115000"/>
                        </a:lnSpc>
                        <a:spcBef>
                          <a:spcPts val="0"/>
                        </a:spcBef>
                        <a:spcAft>
                          <a:spcPts val="0"/>
                        </a:spcAft>
                      </a:pPr>
                      <a:r>
                        <a:rPr lang="en-US" sz="1000">
                          <a:effectLst/>
                        </a:rPr>
                        <a:t>3 </a:t>
                      </a:r>
                      <a:endParaRPr lang="en-US" sz="800">
                        <a:effectLst/>
                        <a:latin typeface="Calibri"/>
                        <a:ea typeface="Calibri"/>
                        <a:cs typeface="Times New Roman"/>
                      </a:endParaRPr>
                    </a:p>
                  </a:txBody>
                  <a:tcPr marL="46853" marR="46853" marT="0" marB="0" anchor="ctr"/>
                </a:tc>
                <a:tc>
                  <a:txBody>
                    <a:bodyPr/>
                    <a:lstStyle/>
                    <a:p>
                      <a:pPr marL="0" marR="0">
                        <a:lnSpc>
                          <a:spcPct val="115000"/>
                        </a:lnSpc>
                        <a:spcBef>
                          <a:spcPts val="0"/>
                        </a:spcBef>
                        <a:spcAft>
                          <a:spcPts val="0"/>
                        </a:spcAft>
                      </a:pPr>
                      <a:r>
                        <a:rPr lang="en-US" sz="1000">
                          <a:effectLst/>
                        </a:rPr>
                        <a:t>Hungary</a:t>
                      </a:r>
                      <a:endParaRPr lang="en-US" sz="800">
                        <a:effectLst/>
                        <a:latin typeface="Calibri"/>
                        <a:ea typeface="Calibri"/>
                        <a:cs typeface="Times New Roman"/>
                      </a:endParaRPr>
                    </a:p>
                  </a:txBody>
                  <a:tcPr marL="46853" marR="46853" marT="0" marB="0" anchor="ctr"/>
                </a:tc>
                <a:tc>
                  <a:txBody>
                    <a:bodyPr/>
                    <a:lstStyle/>
                    <a:p>
                      <a:pPr marL="0" marR="0">
                        <a:lnSpc>
                          <a:spcPct val="115000"/>
                        </a:lnSpc>
                        <a:spcBef>
                          <a:spcPts val="0"/>
                        </a:spcBef>
                        <a:spcAft>
                          <a:spcPts val="0"/>
                        </a:spcAft>
                      </a:pPr>
                      <a:r>
                        <a:rPr lang="en-US" sz="1000">
                          <a:effectLst/>
                        </a:rPr>
                        <a:t>Budapest</a:t>
                      </a:r>
                      <a:endParaRPr lang="en-US" sz="800">
                        <a:effectLst/>
                        <a:latin typeface="Calibri"/>
                        <a:ea typeface="Calibri"/>
                        <a:cs typeface="Times New Roman"/>
                      </a:endParaRPr>
                    </a:p>
                  </a:txBody>
                  <a:tcPr marL="46853" marR="46853" marT="0" marB="0" anchor="ctr"/>
                </a:tc>
                <a:tc>
                  <a:txBody>
                    <a:bodyPr/>
                    <a:lstStyle/>
                    <a:p>
                      <a:pPr marL="0" marR="0" algn="ctr">
                        <a:lnSpc>
                          <a:spcPct val="115000"/>
                        </a:lnSpc>
                        <a:spcBef>
                          <a:spcPts val="0"/>
                        </a:spcBef>
                        <a:spcAft>
                          <a:spcPts val="0"/>
                        </a:spcAft>
                      </a:pPr>
                      <a:r>
                        <a:rPr lang="en-US" sz="1000">
                          <a:effectLst/>
                        </a:rPr>
                        <a:t>5 </a:t>
                      </a:r>
                      <a:endParaRPr lang="en-US" sz="800">
                        <a:effectLst/>
                        <a:latin typeface="Calibri"/>
                        <a:ea typeface="Calibri"/>
                        <a:cs typeface="Times New Roman"/>
                      </a:endParaRPr>
                    </a:p>
                  </a:txBody>
                  <a:tcPr marL="46853" marR="46853" marT="0" marB="0" anchor="ctr"/>
                </a:tc>
              </a:tr>
              <a:tr h="204593">
                <a:tc>
                  <a:txBody>
                    <a:bodyPr/>
                    <a:lstStyle/>
                    <a:p>
                      <a:pPr marL="0" marR="0">
                        <a:lnSpc>
                          <a:spcPct val="115000"/>
                        </a:lnSpc>
                        <a:spcBef>
                          <a:spcPts val="0"/>
                        </a:spcBef>
                        <a:spcAft>
                          <a:spcPts val="0"/>
                        </a:spcAft>
                      </a:pPr>
                      <a:r>
                        <a:rPr lang="en-US" sz="1000">
                          <a:effectLst/>
                        </a:rPr>
                        <a:t>Belgrade</a:t>
                      </a:r>
                      <a:endParaRPr lang="en-US" sz="800">
                        <a:effectLst/>
                        <a:latin typeface="Calibri"/>
                        <a:ea typeface="Calibri"/>
                        <a:cs typeface="Times New Roman"/>
                      </a:endParaRPr>
                    </a:p>
                  </a:txBody>
                  <a:tcPr marL="46853" marR="46853" marT="0" marB="0" anchor="ctr"/>
                </a:tc>
                <a:tc>
                  <a:txBody>
                    <a:bodyPr/>
                    <a:lstStyle/>
                    <a:p>
                      <a:pPr marL="0" marR="0" algn="ctr">
                        <a:lnSpc>
                          <a:spcPct val="115000"/>
                        </a:lnSpc>
                        <a:spcBef>
                          <a:spcPts val="0"/>
                        </a:spcBef>
                        <a:spcAft>
                          <a:spcPts val="0"/>
                        </a:spcAft>
                      </a:pPr>
                      <a:r>
                        <a:rPr lang="en-US" sz="1000">
                          <a:effectLst/>
                        </a:rPr>
                        <a:t>2 </a:t>
                      </a:r>
                      <a:endParaRPr lang="en-US" sz="800">
                        <a:effectLst/>
                        <a:latin typeface="Calibri"/>
                        <a:ea typeface="Calibri"/>
                        <a:cs typeface="Times New Roman"/>
                      </a:endParaRPr>
                    </a:p>
                  </a:txBody>
                  <a:tcPr marL="46853" marR="46853" marT="0" marB="0" anchor="ctr"/>
                </a:tc>
                <a:tc>
                  <a:txBody>
                    <a:bodyPr/>
                    <a:lstStyle/>
                    <a:p>
                      <a:pPr marL="0" marR="0">
                        <a:lnSpc>
                          <a:spcPct val="115000"/>
                        </a:lnSpc>
                        <a:spcBef>
                          <a:spcPts val="0"/>
                        </a:spcBef>
                        <a:spcAft>
                          <a:spcPts val="0"/>
                        </a:spcAft>
                      </a:pPr>
                      <a:r>
                        <a:rPr lang="en-US" sz="1000">
                          <a:effectLst/>
                        </a:rPr>
                        <a:t>Bosnia and Herzegovina</a:t>
                      </a:r>
                      <a:endParaRPr lang="en-US" sz="800">
                        <a:effectLst/>
                        <a:latin typeface="Calibri"/>
                        <a:ea typeface="Calibri"/>
                        <a:cs typeface="Times New Roman"/>
                      </a:endParaRPr>
                    </a:p>
                  </a:txBody>
                  <a:tcPr marL="46853" marR="46853" marT="0" marB="0" anchor="ctr"/>
                </a:tc>
                <a:tc>
                  <a:txBody>
                    <a:bodyPr/>
                    <a:lstStyle/>
                    <a:p>
                      <a:pPr marL="0" marR="0">
                        <a:lnSpc>
                          <a:spcPct val="115000"/>
                        </a:lnSpc>
                        <a:spcBef>
                          <a:spcPts val="0"/>
                        </a:spcBef>
                        <a:spcAft>
                          <a:spcPts val="0"/>
                        </a:spcAft>
                      </a:pPr>
                      <a:r>
                        <a:rPr lang="en-US" sz="1000">
                          <a:effectLst/>
                        </a:rPr>
                        <a:t>Banja Luka</a:t>
                      </a:r>
                      <a:endParaRPr lang="en-US" sz="800">
                        <a:effectLst/>
                        <a:latin typeface="Calibri"/>
                        <a:ea typeface="Calibri"/>
                        <a:cs typeface="Times New Roman"/>
                      </a:endParaRPr>
                    </a:p>
                  </a:txBody>
                  <a:tcPr marL="46853" marR="46853" marT="0" marB="0" anchor="ctr"/>
                </a:tc>
                <a:tc>
                  <a:txBody>
                    <a:bodyPr/>
                    <a:lstStyle/>
                    <a:p>
                      <a:pPr marL="0" marR="0" algn="ctr">
                        <a:lnSpc>
                          <a:spcPct val="115000"/>
                        </a:lnSpc>
                        <a:spcBef>
                          <a:spcPts val="0"/>
                        </a:spcBef>
                        <a:spcAft>
                          <a:spcPts val="0"/>
                        </a:spcAft>
                      </a:pPr>
                      <a:r>
                        <a:rPr lang="en-US" sz="1000">
                          <a:effectLst/>
                        </a:rPr>
                        <a:t>5 </a:t>
                      </a:r>
                      <a:endParaRPr lang="en-US" sz="800">
                        <a:effectLst/>
                        <a:latin typeface="Calibri"/>
                        <a:ea typeface="Calibri"/>
                        <a:cs typeface="Times New Roman"/>
                      </a:endParaRPr>
                    </a:p>
                  </a:txBody>
                  <a:tcPr marL="46853" marR="46853" marT="0" marB="0" anchor="ctr"/>
                </a:tc>
              </a:tr>
              <a:tr h="415261">
                <a:tc>
                  <a:txBody>
                    <a:bodyPr/>
                    <a:lstStyle/>
                    <a:p>
                      <a:pPr marL="0" marR="0">
                        <a:lnSpc>
                          <a:spcPct val="115000"/>
                        </a:lnSpc>
                        <a:spcBef>
                          <a:spcPts val="0"/>
                        </a:spcBef>
                        <a:spcAft>
                          <a:spcPts val="0"/>
                        </a:spcAft>
                      </a:pPr>
                      <a:r>
                        <a:rPr lang="en-US" sz="1000">
                          <a:effectLst/>
                        </a:rPr>
                        <a:t>Kosovska Mitrovica</a:t>
                      </a:r>
                      <a:endParaRPr lang="en-US" sz="800">
                        <a:effectLst/>
                        <a:latin typeface="Calibri"/>
                        <a:ea typeface="Calibri"/>
                        <a:cs typeface="Times New Roman"/>
                      </a:endParaRPr>
                    </a:p>
                  </a:txBody>
                  <a:tcPr marL="46853" marR="46853" marT="0" marB="0" anchor="ctr"/>
                </a:tc>
                <a:tc>
                  <a:txBody>
                    <a:bodyPr/>
                    <a:lstStyle/>
                    <a:p>
                      <a:pPr marL="0" marR="0" algn="ctr">
                        <a:lnSpc>
                          <a:spcPct val="115000"/>
                        </a:lnSpc>
                        <a:spcBef>
                          <a:spcPts val="0"/>
                        </a:spcBef>
                        <a:spcAft>
                          <a:spcPts val="0"/>
                        </a:spcAft>
                      </a:pPr>
                      <a:r>
                        <a:rPr lang="en-US" sz="1000">
                          <a:effectLst/>
                        </a:rPr>
                        <a:t>3 </a:t>
                      </a:r>
                      <a:endParaRPr lang="en-US" sz="800">
                        <a:effectLst/>
                        <a:latin typeface="Calibri"/>
                        <a:ea typeface="Calibri"/>
                        <a:cs typeface="Times New Roman"/>
                      </a:endParaRPr>
                    </a:p>
                  </a:txBody>
                  <a:tcPr marL="46853" marR="46853" marT="0" marB="0" anchor="ctr"/>
                </a:tc>
                <a:tc>
                  <a:txBody>
                    <a:bodyPr/>
                    <a:lstStyle/>
                    <a:p>
                      <a:pPr marL="0" marR="0">
                        <a:lnSpc>
                          <a:spcPct val="115000"/>
                        </a:lnSpc>
                        <a:spcBef>
                          <a:spcPts val="0"/>
                        </a:spcBef>
                        <a:spcAft>
                          <a:spcPts val="0"/>
                        </a:spcAft>
                      </a:pPr>
                      <a:r>
                        <a:rPr lang="en-US" sz="1000">
                          <a:effectLst/>
                        </a:rPr>
                        <a:t>Bosnia and Herzegovina</a:t>
                      </a:r>
                      <a:endParaRPr lang="en-US" sz="800">
                        <a:effectLst/>
                        <a:latin typeface="Calibri"/>
                        <a:ea typeface="Calibri"/>
                        <a:cs typeface="Times New Roman"/>
                      </a:endParaRPr>
                    </a:p>
                  </a:txBody>
                  <a:tcPr marL="46853" marR="46853" marT="0" marB="0" anchor="ctr"/>
                </a:tc>
                <a:tc>
                  <a:txBody>
                    <a:bodyPr/>
                    <a:lstStyle/>
                    <a:p>
                      <a:pPr marL="0" marR="0">
                        <a:lnSpc>
                          <a:spcPct val="115000"/>
                        </a:lnSpc>
                        <a:spcBef>
                          <a:spcPts val="0"/>
                        </a:spcBef>
                        <a:spcAft>
                          <a:spcPts val="0"/>
                        </a:spcAft>
                      </a:pPr>
                      <a:r>
                        <a:rPr lang="en-US" sz="1000">
                          <a:effectLst/>
                        </a:rPr>
                        <a:t>Sarajevo</a:t>
                      </a:r>
                      <a:endParaRPr lang="en-US" sz="800">
                        <a:effectLst/>
                        <a:latin typeface="Calibri"/>
                        <a:ea typeface="Calibri"/>
                        <a:cs typeface="Times New Roman"/>
                      </a:endParaRPr>
                    </a:p>
                  </a:txBody>
                  <a:tcPr marL="46853" marR="46853" marT="0" marB="0" anchor="ctr"/>
                </a:tc>
                <a:tc>
                  <a:txBody>
                    <a:bodyPr/>
                    <a:lstStyle/>
                    <a:p>
                      <a:pPr marL="0" marR="0" algn="ctr">
                        <a:lnSpc>
                          <a:spcPct val="115000"/>
                        </a:lnSpc>
                        <a:spcBef>
                          <a:spcPts val="0"/>
                        </a:spcBef>
                        <a:spcAft>
                          <a:spcPts val="0"/>
                        </a:spcAft>
                      </a:pPr>
                      <a:r>
                        <a:rPr lang="en-US" sz="1000">
                          <a:effectLst/>
                        </a:rPr>
                        <a:t>5 </a:t>
                      </a:r>
                      <a:endParaRPr lang="en-US" sz="800">
                        <a:effectLst/>
                        <a:latin typeface="Calibri"/>
                        <a:ea typeface="Calibri"/>
                        <a:cs typeface="Times New Roman"/>
                      </a:endParaRPr>
                    </a:p>
                  </a:txBody>
                  <a:tcPr marL="46853" marR="46853" marT="0" marB="0" anchor="ctr"/>
                </a:tc>
              </a:tr>
              <a:tr h="204593">
                <a:tc>
                  <a:txBody>
                    <a:bodyPr/>
                    <a:lstStyle/>
                    <a:p>
                      <a:pPr marL="0" marR="0">
                        <a:lnSpc>
                          <a:spcPct val="115000"/>
                        </a:lnSpc>
                        <a:spcBef>
                          <a:spcPts val="0"/>
                        </a:spcBef>
                        <a:spcAft>
                          <a:spcPts val="0"/>
                        </a:spcAft>
                      </a:pPr>
                      <a:r>
                        <a:rPr lang="en-US" sz="1000">
                          <a:effectLst/>
                        </a:rPr>
                        <a:t>Sarajevo</a:t>
                      </a:r>
                      <a:endParaRPr lang="en-US" sz="800">
                        <a:effectLst/>
                        <a:latin typeface="Calibri"/>
                        <a:ea typeface="Calibri"/>
                        <a:cs typeface="Times New Roman"/>
                      </a:endParaRPr>
                    </a:p>
                  </a:txBody>
                  <a:tcPr marL="46853" marR="46853" marT="0" marB="0" anchor="ctr"/>
                </a:tc>
                <a:tc>
                  <a:txBody>
                    <a:bodyPr/>
                    <a:lstStyle/>
                    <a:p>
                      <a:pPr marL="0" marR="0" algn="ctr">
                        <a:lnSpc>
                          <a:spcPct val="115000"/>
                        </a:lnSpc>
                        <a:spcBef>
                          <a:spcPts val="0"/>
                        </a:spcBef>
                        <a:spcAft>
                          <a:spcPts val="0"/>
                        </a:spcAft>
                      </a:pPr>
                      <a:r>
                        <a:rPr lang="en-US" sz="1000">
                          <a:effectLst/>
                        </a:rPr>
                        <a:t>2 </a:t>
                      </a:r>
                      <a:endParaRPr lang="en-US" sz="800">
                        <a:effectLst/>
                        <a:latin typeface="Calibri"/>
                        <a:ea typeface="Calibri"/>
                        <a:cs typeface="Times New Roman"/>
                      </a:endParaRPr>
                    </a:p>
                  </a:txBody>
                  <a:tcPr marL="46853" marR="46853" marT="0" marB="0" anchor="ctr"/>
                </a:tc>
                <a:tc>
                  <a:txBody>
                    <a:bodyPr/>
                    <a:lstStyle/>
                    <a:p>
                      <a:pPr marL="0" marR="0">
                        <a:lnSpc>
                          <a:spcPct val="115000"/>
                        </a:lnSpc>
                        <a:spcBef>
                          <a:spcPts val="0"/>
                        </a:spcBef>
                        <a:spcAft>
                          <a:spcPts val="0"/>
                        </a:spcAft>
                      </a:pPr>
                      <a:r>
                        <a:rPr lang="en-US" sz="1000">
                          <a:effectLst/>
                        </a:rPr>
                        <a:t>Serbia</a:t>
                      </a:r>
                      <a:endParaRPr lang="en-US" sz="800">
                        <a:effectLst/>
                        <a:latin typeface="Calibri"/>
                        <a:ea typeface="Calibri"/>
                        <a:cs typeface="Times New Roman"/>
                      </a:endParaRPr>
                    </a:p>
                  </a:txBody>
                  <a:tcPr marL="46853" marR="46853" marT="0" marB="0" anchor="ctr"/>
                </a:tc>
                <a:tc>
                  <a:txBody>
                    <a:bodyPr/>
                    <a:lstStyle/>
                    <a:p>
                      <a:pPr marL="0" marR="0">
                        <a:lnSpc>
                          <a:spcPct val="115000"/>
                        </a:lnSpc>
                        <a:spcBef>
                          <a:spcPts val="0"/>
                        </a:spcBef>
                        <a:spcAft>
                          <a:spcPts val="0"/>
                        </a:spcAft>
                      </a:pPr>
                      <a:r>
                        <a:rPr lang="en-US" sz="1000">
                          <a:effectLst/>
                        </a:rPr>
                        <a:t>Nis</a:t>
                      </a:r>
                      <a:endParaRPr lang="en-US" sz="800">
                        <a:effectLst/>
                        <a:latin typeface="Calibri"/>
                        <a:ea typeface="Calibri"/>
                        <a:cs typeface="Times New Roman"/>
                      </a:endParaRPr>
                    </a:p>
                  </a:txBody>
                  <a:tcPr marL="46853" marR="46853" marT="0" marB="0" anchor="ctr"/>
                </a:tc>
                <a:tc>
                  <a:txBody>
                    <a:bodyPr/>
                    <a:lstStyle/>
                    <a:p>
                      <a:pPr marL="0" marR="0" algn="ctr">
                        <a:lnSpc>
                          <a:spcPct val="115000"/>
                        </a:lnSpc>
                        <a:spcBef>
                          <a:spcPts val="0"/>
                        </a:spcBef>
                        <a:spcAft>
                          <a:spcPts val="0"/>
                        </a:spcAft>
                      </a:pPr>
                      <a:r>
                        <a:rPr lang="en-US" sz="1000">
                          <a:effectLst/>
                        </a:rPr>
                        <a:t>5 </a:t>
                      </a:r>
                      <a:endParaRPr lang="en-US" sz="800">
                        <a:effectLst/>
                        <a:latin typeface="Calibri"/>
                        <a:ea typeface="Calibri"/>
                        <a:cs typeface="Times New Roman"/>
                      </a:endParaRPr>
                    </a:p>
                  </a:txBody>
                  <a:tcPr marL="46853" marR="46853" marT="0" marB="0" anchor="ctr"/>
                </a:tc>
              </a:tr>
              <a:tr h="204593">
                <a:tc>
                  <a:txBody>
                    <a:bodyPr/>
                    <a:lstStyle/>
                    <a:p>
                      <a:pPr marL="0" marR="0">
                        <a:lnSpc>
                          <a:spcPct val="115000"/>
                        </a:lnSpc>
                        <a:spcBef>
                          <a:spcPts val="0"/>
                        </a:spcBef>
                        <a:spcAft>
                          <a:spcPts val="0"/>
                        </a:spcAft>
                      </a:pPr>
                      <a:r>
                        <a:rPr lang="en-US" sz="1000">
                          <a:effectLst/>
                        </a:rPr>
                        <a:t>Sarajevo</a:t>
                      </a:r>
                      <a:endParaRPr lang="en-US" sz="800">
                        <a:effectLst/>
                        <a:latin typeface="Calibri"/>
                        <a:ea typeface="Calibri"/>
                        <a:cs typeface="Times New Roman"/>
                      </a:endParaRPr>
                    </a:p>
                  </a:txBody>
                  <a:tcPr marL="46853" marR="46853" marT="0" marB="0" anchor="ctr"/>
                </a:tc>
                <a:tc>
                  <a:txBody>
                    <a:bodyPr/>
                    <a:lstStyle/>
                    <a:p>
                      <a:pPr marL="0" marR="0" algn="ctr">
                        <a:lnSpc>
                          <a:spcPct val="115000"/>
                        </a:lnSpc>
                        <a:spcBef>
                          <a:spcPts val="0"/>
                        </a:spcBef>
                        <a:spcAft>
                          <a:spcPts val="0"/>
                        </a:spcAft>
                      </a:pPr>
                      <a:r>
                        <a:rPr lang="en-US" sz="1000">
                          <a:effectLst/>
                        </a:rPr>
                        <a:t>2 </a:t>
                      </a:r>
                      <a:endParaRPr lang="en-US" sz="800">
                        <a:effectLst/>
                        <a:latin typeface="Calibri"/>
                        <a:ea typeface="Calibri"/>
                        <a:cs typeface="Times New Roman"/>
                      </a:endParaRPr>
                    </a:p>
                  </a:txBody>
                  <a:tcPr marL="46853" marR="46853" marT="0" marB="0" anchor="ctr"/>
                </a:tc>
                <a:tc>
                  <a:txBody>
                    <a:bodyPr/>
                    <a:lstStyle/>
                    <a:p>
                      <a:pPr marL="0" marR="0">
                        <a:lnSpc>
                          <a:spcPct val="115000"/>
                        </a:lnSpc>
                        <a:spcBef>
                          <a:spcPts val="0"/>
                        </a:spcBef>
                        <a:spcAft>
                          <a:spcPts val="0"/>
                        </a:spcAft>
                      </a:pPr>
                      <a:r>
                        <a:rPr lang="en-US" sz="1000">
                          <a:effectLst/>
                        </a:rPr>
                        <a:t>Austria</a:t>
                      </a:r>
                      <a:endParaRPr lang="en-US" sz="800">
                        <a:effectLst/>
                        <a:latin typeface="Calibri"/>
                        <a:ea typeface="Calibri"/>
                        <a:cs typeface="Times New Roman"/>
                      </a:endParaRPr>
                    </a:p>
                  </a:txBody>
                  <a:tcPr marL="46853" marR="46853" marT="0" marB="0" anchor="ctr"/>
                </a:tc>
                <a:tc>
                  <a:txBody>
                    <a:bodyPr/>
                    <a:lstStyle/>
                    <a:p>
                      <a:pPr marL="0" marR="0">
                        <a:lnSpc>
                          <a:spcPct val="115000"/>
                        </a:lnSpc>
                        <a:spcBef>
                          <a:spcPts val="0"/>
                        </a:spcBef>
                        <a:spcAft>
                          <a:spcPts val="0"/>
                        </a:spcAft>
                      </a:pPr>
                      <a:r>
                        <a:rPr lang="en-US" sz="1000">
                          <a:effectLst/>
                        </a:rPr>
                        <a:t>Vienna</a:t>
                      </a:r>
                      <a:endParaRPr lang="en-US" sz="800">
                        <a:effectLst/>
                        <a:latin typeface="Calibri"/>
                        <a:ea typeface="Calibri"/>
                        <a:cs typeface="Times New Roman"/>
                      </a:endParaRPr>
                    </a:p>
                  </a:txBody>
                  <a:tcPr marL="46853" marR="46853" marT="0" marB="0" anchor="ctr"/>
                </a:tc>
                <a:tc>
                  <a:txBody>
                    <a:bodyPr/>
                    <a:lstStyle/>
                    <a:p>
                      <a:pPr marL="0" marR="0" algn="ctr">
                        <a:lnSpc>
                          <a:spcPct val="115000"/>
                        </a:lnSpc>
                        <a:spcBef>
                          <a:spcPts val="0"/>
                        </a:spcBef>
                        <a:spcAft>
                          <a:spcPts val="0"/>
                        </a:spcAft>
                      </a:pPr>
                      <a:r>
                        <a:rPr lang="en-US" sz="1000">
                          <a:effectLst/>
                        </a:rPr>
                        <a:t>5 </a:t>
                      </a:r>
                      <a:endParaRPr lang="en-US" sz="800">
                        <a:effectLst/>
                        <a:latin typeface="Calibri"/>
                        <a:ea typeface="Calibri"/>
                        <a:cs typeface="Times New Roman"/>
                      </a:endParaRPr>
                    </a:p>
                  </a:txBody>
                  <a:tcPr marL="46853" marR="46853" marT="0" marB="0" anchor="ctr"/>
                </a:tc>
              </a:tr>
              <a:tr h="204593">
                <a:tc>
                  <a:txBody>
                    <a:bodyPr/>
                    <a:lstStyle/>
                    <a:p>
                      <a:pPr marL="0" marR="0">
                        <a:lnSpc>
                          <a:spcPct val="115000"/>
                        </a:lnSpc>
                        <a:spcBef>
                          <a:spcPts val="0"/>
                        </a:spcBef>
                        <a:spcAft>
                          <a:spcPts val="0"/>
                        </a:spcAft>
                      </a:pPr>
                      <a:r>
                        <a:rPr lang="en-US" sz="1000">
                          <a:effectLst/>
                        </a:rPr>
                        <a:t>Sarajevo</a:t>
                      </a:r>
                      <a:endParaRPr lang="en-US" sz="800">
                        <a:effectLst/>
                        <a:latin typeface="Calibri"/>
                        <a:ea typeface="Calibri"/>
                        <a:cs typeface="Times New Roman"/>
                      </a:endParaRPr>
                    </a:p>
                  </a:txBody>
                  <a:tcPr marL="46853" marR="46853" marT="0" marB="0" anchor="ctr"/>
                </a:tc>
                <a:tc>
                  <a:txBody>
                    <a:bodyPr/>
                    <a:lstStyle/>
                    <a:p>
                      <a:pPr marL="0" marR="0" algn="ctr">
                        <a:lnSpc>
                          <a:spcPct val="115000"/>
                        </a:lnSpc>
                        <a:spcBef>
                          <a:spcPts val="0"/>
                        </a:spcBef>
                        <a:spcAft>
                          <a:spcPts val="0"/>
                        </a:spcAft>
                      </a:pPr>
                      <a:r>
                        <a:rPr lang="en-US" sz="1000">
                          <a:effectLst/>
                        </a:rPr>
                        <a:t>2 </a:t>
                      </a:r>
                      <a:endParaRPr lang="en-US" sz="800">
                        <a:effectLst/>
                        <a:latin typeface="Calibri"/>
                        <a:ea typeface="Calibri"/>
                        <a:cs typeface="Times New Roman"/>
                      </a:endParaRPr>
                    </a:p>
                  </a:txBody>
                  <a:tcPr marL="46853" marR="46853" marT="0" marB="0" anchor="ctr"/>
                </a:tc>
                <a:tc>
                  <a:txBody>
                    <a:bodyPr/>
                    <a:lstStyle/>
                    <a:p>
                      <a:pPr marL="0" marR="0">
                        <a:lnSpc>
                          <a:spcPct val="115000"/>
                        </a:lnSpc>
                        <a:spcBef>
                          <a:spcPts val="0"/>
                        </a:spcBef>
                        <a:spcAft>
                          <a:spcPts val="0"/>
                        </a:spcAft>
                      </a:pPr>
                      <a:r>
                        <a:rPr lang="en-US" sz="1000">
                          <a:effectLst/>
                        </a:rPr>
                        <a:t>Italy</a:t>
                      </a:r>
                      <a:endParaRPr lang="en-US" sz="800">
                        <a:effectLst/>
                        <a:latin typeface="Calibri"/>
                        <a:ea typeface="Calibri"/>
                        <a:cs typeface="Times New Roman"/>
                      </a:endParaRPr>
                    </a:p>
                  </a:txBody>
                  <a:tcPr marL="46853" marR="46853" marT="0" marB="0" anchor="ctr"/>
                </a:tc>
                <a:tc>
                  <a:txBody>
                    <a:bodyPr/>
                    <a:lstStyle/>
                    <a:p>
                      <a:pPr marL="0" marR="0">
                        <a:lnSpc>
                          <a:spcPct val="115000"/>
                        </a:lnSpc>
                        <a:spcBef>
                          <a:spcPts val="0"/>
                        </a:spcBef>
                        <a:spcAft>
                          <a:spcPts val="0"/>
                        </a:spcAft>
                      </a:pPr>
                      <a:r>
                        <a:rPr lang="en-US" sz="1000">
                          <a:effectLst/>
                        </a:rPr>
                        <a:t>Messina</a:t>
                      </a:r>
                      <a:endParaRPr lang="en-US" sz="800">
                        <a:effectLst/>
                        <a:latin typeface="Calibri"/>
                        <a:ea typeface="Calibri"/>
                        <a:cs typeface="Times New Roman"/>
                      </a:endParaRPr>
                    </a:p>
                  </a:txBody>
                  <a:tcPr marL="46853" marR="46853" marT="0" marB="0" anchor="ctr"/>
                </a:tc>
                <a:tc>
                  <a:txBody>
                    <a:bodyPr/>
                    <a:lstStyle/>
                    <a:p>
                      <a:pPr marL="0" marR="0" algn="ctr">
                        <a:lnSpc>
                          <a:spcPct val="115000"/>
                        </a:lnSpc>
                        <a:spcBef>
                          <a:spcPts val="0"/>
                        </a:spcBef>
                        <a:spcAft>
                          <a:spcPts val="0"/>
                        </a:spcAft>
                      </a:pPr>
                      <a:r>
                        <a:rPr lang="en-US" sz="1000">
                          <a:effectLst/>
                        </a:rPr>
                        <a:t>2 </a:t>
                      </a:r>
                      <a:endParaRPr lang="en-US" sz="800">
                        <a:effectLst/>
                        <a:latin typeface="Calibri"/>
                        <a:ea typeface="Calibri"/>
                        <a:cs typeface="Times New Roman"/>
                      </a:endParaRPr>
                    </a:p>
                  </a:txBody>
                  <a:tcPr marL="46853" marR="46853" marT="0" marB="0" anchor="ctr"/>
                </a:tc>
              </a:tr>
              <a:tr h="204593">
                <a:tc>
                  <a:txBody>
                    <a:bodyPr/>
                    <a:lstStyle/>
                    <a:p>
                      <a:pPr marL="0" marR="0">
                        <a:lnSpc>
                          <a:spcPct val="115000"/>
                        </a:lnSpc>
                        <a:spcBef>
                          <a:spcPts val="0"/>
                        </a:spcBef>
                        <a:spcAft>
                          <a:spcPts val="0"/>
                        </a:spcAft>
                      </a:pPr>
                      <a:r>
                        <a:rPr lang="en-US" sz="1000">
                          <a:effectLst/>
                        </a:rPr>
                        <a:t>Banja Luka</a:t>
                      </a:r>
                      <a:endParaRPr lang="en-US" sz="800">
                        <a:effectLst/>
                        <a:latin typeface="Calibri"/>
                        <a:ea typeface="Calibri"/>
                        <a:cs typeface="Times New Roman"/>
                      </a:endParaRPr>
                    </a:p>
                  </a:txBody>
                  <a:tcPr marL="46853" marR="46853" marT="0" marB="0" anchor="ctr"/>
                </a:tc>
                <a:tc>
                  <a:txBody>
                    <a:bodyPr/>
                    <a:lstStyle/>
                    <a:p>
                      <a:pPr marL="0" marR="0" algn="ctr">
                        <a:lnSpc>
                          <a:spcPct val="115000"/>
                        </a:lnSpc>
                        <a:spcBef>
                          <a:spcPts val="0"/>
                        </a:spcBef>
                        <a:spcAft>
                          <a:spcPts val="0"/>
                        </a:spcAft>
                      </a:pPr>
                      <a:r>
                        <a:rPr lang="en-US" sz="1000">
                          <a:effectLst/>
                        </a:rPr>
                        <a:t>1 </a:t>
                      </a:r>
                      <a:endParaRPr lang="en-US" sz="800">
                        <a:effectLst/>
                        <a:latin typeface="Calibri"/>
                        <a:ea typeface="Calibri"/>
                        <a:cs typeface="Times New Roman"/>
                      </a:endParaRPr>
                    </a:p>
                  </a:txBody>
                  <a:tcPr marL="46853" marR="46853" marT="0" marB="0" anchor="ctr"/>
                </a:tc>
                <a:tc>
                  <a:txBody>
                    <a:bodyPr/>
                    <a:lstStyle/>
                    <a:p>
                      <a:pPr marL="0" marR="0">
                        <a:lnSpc>
                          <a:spcPct val="115000"/>
                        </a:lnSpc>
                        <a:spcBef>
                          <a:spcPts val="0"/>
                        </a:spcBef>
                        <a:spcAft>
                          <a:spcPts val="0"/>
                        </a:spcAft>
                      </a:pPr>
                      <a:r>
                        <a:rPr lang="en-US" sz="1000">
                          <a:effectLst/>
                        </a:rPr>
                        <a:t>Hungary</a:t>
                      </a:r>
                      <a:endParaRPr lang="en-US" sz="800">
                        <a:effectLst/>
                        <a:latin typeface="Calibri"/>
                        <a:ea typeface="Calibri"/>
                        <a:cs typeface="Times New Roman"/>
                      </a:endParaRPr>
                    </a:p>
                  </a:txBody>
                  <a:tcPr marL="46853" marR="46853" marT="0" marB="0" anchor="ctr"/>
                </a:tc>
                <a:tc>
                  <a:txBody>
                    <a:bodyPr/>
                    <a:lstStyle/>
                    <a:p>
                      <a:pPr marL="0" marR="0">
                        <a:lnSpc>
                          <a:spcPct val="115000"/>
                        </a:lnSpc>
                        <a:spcBef>
                          <a:spcPts val="0"/>
                        </a:spcBef>
                        <a:spcAft>
                          <a:spcPts val="0"/>
                        </a:spcAft>
                      </a:pPr>
                      <a:r>
                        <a:rPr lang="en-US" sz="1000">
                          <a:effectLst/>
                        </a:rPr>
                        <a:t>Budapest</a:t>
                      </a:r>
                      <a:endParaRPr lang="en-US" sz="800">
                        <a:effectLst/>
                        <a:latin typeface="Calibri"/>
                        <a:ea typeface="Calibri"/>
                        <a:cs typeface="Times New Roman"/>
                      </a:endParaRPr>
                    </a:p>
                  </a:txBody>
                  <a:tcPr marL="46853" marR="46853" marT="0" marB="0" anchor="ctr"/>
                </a:tc>
                <a:tc>
                  <a:txBody>
                    <a:bodyPr/>
                    <a:lstStyle/>
                    <a:p>
                      <a:pPr marL="0" marR="0" algn="ctr">
                        <a:lnSpc>
                          <a:spcPct val="115000"/>
                        </a:lnSpc>
                        <a:spcBef>
                          <a:spcPts val="0"/>
                        </a:spcBef>
                        <a:spcAft>
                          <a:spcPts val="0"/>
                        </a:spcAft>
                      </a:pPr>
                      <a:r>
                        <a:rPr lang="en-US" sz="1000">
                          <a:effectLst/>
                        </a:rPr>
                        <a:t>2 </a:t>
                      </a:r>
                      <a:endParaRPr lang="en-US" sz="800">
                        <a:effectLst/>
                        <a:latin typeface="Calibri"/>
                        <a:ea typeface="Calibri"/>
                        <a:cs typeface="Times New Roman"/>
                      </a:endParaRPr>
                    </a:p>
                  </a:txBody>
                  <a:tcPr marL="46853" marR="46853" marT="0" marB="0" anchor="ctr"/>
                </a:tc>
              </a:tr>
              <a:tr h="204593">
                <a:tc>
                  <a:txBody>
                    <a:bodyPr/>
                    <a:lstStyle/>
                    <a:p>
                      <a:pPr marL="0" marR="0">
                        <a:lnSpc>
                          <a:spcPct val="115000"/>
                        </a:lnSpc>
                        <a:spcBef>
                          <a:spcPts val="0"/>
                        </a:spcBef>
                        <a:spcAft>
                          <a:spcPts val="0"/>
                        </a:spcAft>
                      </a:pPr>
                      <a:r>
                        <a:rPr lang="en-US" sz="1000">
                          <a:effectLst/>
                        </a:rPr>
                        <a:t>Banja Luka</a:t>
                      </a:r>
                      <a:endParaRPr lang="en-US" sz="800">
                        <a:effectLst/>
                        <a:latin typeface="Calibri"/>
                        <a:ea typeface="Calibri"/>
                        <a:cs typeface="Times New Roman"/>
                      </a:endParaRPr>
                    </a:p>
                  </a:txBody>
                  <a:tcPr marL="46853" marR="46853" marT="0" marB="0" anchor="ctr"/>
                </a:tc>
                <a:tc>
                  <a:txBody>
                    <a:bodyPr/>
                    <a:lstStyle/>
                    <a:p>
                      <a:pPr marL="0" marR="0" algn="ctr">
                        <a:lnSpc>
                          <a:spcPct val="115000"/>
                        </a:lnSpc>
                        <a:spcBef>
                          <a:spcPts val="0"/>
                        </a:spcBef>
                        <a:spcAft>
                          <a:spcPts val="0"/>
                        </a:spcAft>
                      </a:pPr>
                      <a:r>
                        <a:rPr lang="en-US" sz="1000">
                          <a:effectLst/>
                        </a:rPr>
                        <a:t>2 </a:t>
                      </a:r>
                      <a:endParaRPr lang="en-US" sz="800">
                        <a:effectLst/>
                        <a:latin typeface="Calibri"/>
                        <a:ea typeface="Calibri"/>
                        <a:cs typeface="Times New Roman"/>
                      </a:endParaRPr>
                    </a:p>
                  </a:txBody>
                  <a:tcPr marL="46853" marR="46853" marT="0" marB="0" anchor="ctr"/>
                </a:tc>
                <a:tc>
                  <a:txBody>
                    <a:bodyPr/>
                    <a:lstStyle/>
                    <a:p>
                      <a:pPr marL="0" marR="0">
                        <a:lnSpc>
                          <a:spcPct val="115000"/>
                        </a:lnSpc>
                        <a:spcBef>
                          <a:spcPts val="0"/>
                        </a:spcBef>
                        <a:spcAft>
                          <a:spcPts val="0"/>
                        </a:spcAft>
                      </a:pPr>
                      <a:r>
                        <a:rPr lang="en-US" sz="1000">
                          <a:effectLst/>
                        </a:rPr>
                        <a:t>Serbia</a:t>
                      </a:r>
                      <a:endParaRPr lang="en-US" sz="800">
                        <a:effectLst/>
                        <a:latin typeface="Calibri"/>
                        <a:ea typeface="Calibri"/>
                        <a:cs typeface="Times New Roman"/>
                      </a:endParaRPr>
                    </a:p>
                  </a:txBody>
                  <a:tcPr marL="46853" marR="46853" marT="0" marB="0" anchor="ctr"/>
                </a:tc>
                <a:tc>
                  <a:txBody>
                    <a:bodyPr/>
                    <a:lstStyle/>
                    <a:p>
                      <a:pPr marL="0" marR="0">
                        <a:lnSpc>
                          <a:spcPct val="115000"/>
                        </a:lnSpc>
                        <a:spcBef>
                          <a:spcPts val="0"/>
                        </a:spcBef>
                        <a:spcAft>
                          <a:spcPts val="0"/>
                        </a:spcAft>
                      </a:pPr>
                      <a:r>
                        <a:rPr lang="en-US" sz="1000">
                          <a:effectLst/>
                        </a:rPr>
                        <a:t>Belgrade</a:t>
                      </a:r>
                      <a:endParaRPr lang="en-US" sz="800">
                        <a:effectLst/>
                        <a:latin typeface="Calibri"/>
                        <a:ea typeface="Calibri"/>
                        <a:cs typeface="Times New Roman"/>
                      </a:endParaRPr>
                    </a:p>
                  </a:txBody>
                  <a:tcPr marL="46853" marR="46853" marT="0" marB="0" anchor="ctr"/>
                </a:tc>
                <a:tc>
                  <a:txBody>
                    <a:bodyPr/>
                    <a:lstStyle/>
                    <a:p>
                      <a:pPr marL="0" marR="0" algn="ctr">
                        <a:lnSpc>
                          <a:spcPct val="115000"/>
                        </a:lnSpc>
                        <a:spcBef>
                          <a:spcPts val="0"/>
                        </a:spcBef>
                        <a:spcAft>
                          <a:spcPts val="0"/>
                        </a:spcAft>
                      </a:pPr>
                      <a:r>
                        <a:rPr lang="en-US" sz="1000">
                          <a:effectLst/>
                        </a:rPr>
                        <a:t>5 </a:t>
                      </a:r>
                      <a:endParaRPr lang="en-US" sz="800">
                        <a:effectLst/>
                        <a:latin typeface="Calibri"/>
                        <a:ea typeface="Calibri"/>
                        <a:cs typeface="Times New Roman"/>
                      </a:endParaRPr>
                    </a:p>
                  </a:txBody>
                  <a:tcPr marL="46853" marR="46853" marT="0" marB="0" anchor="ctr"/>
                </a:tc>
              </a:tr>
              <a:tr h="204593">
                <a:tc>
                  <a:txBody>
                    <a:bodyPr/>
                    <a:lstStyle/>
                    <a:p>
                      <a:pPr marL="0" marR="0">
                        <a:lnSpc>
                          <a:spcPct val="115000"/>
                        </a:lnSpc>
                        <a:spcBef>
                          <a:spcPts val="0"/>
                        </a:spcBef>
                        <a:spcAft>
                          <a:spcPts val="0"/>
                        </a:spcAft>
                      </a:pPr>
                      <a:r>
                        <a:rPr lang="en-US" sz="1000">
                          <a:effectLst/>
                        </a:rPr>
                        <a:t>Messina</a:t>
                      </a:r>
                      <a:endParaRPr lang="en-US" sz="800">
                        <a:effectLst/>
                        <a:latin typeface="Calibri"/>
                        <a:ea typeface="Calibri"/>
                        <a:cs typeface="Times New Roman"/>
                      </a:endParaRPr>
                    </a:p>
                  </a:txBody>
                  <a:tcPr marL="46853" marR="46853" marT="0" marB="0" anchor="ctr"/>
                </a:tc>
                <a:tc>
                  <a:txBody>
                    <a:bodyPr/>
                    <a:lstStyle/>
                    <a:p>
                      <a:pPr marL="0" marR="0" algn="ctr">
                        <a:lnSpc>
                          <a:spcPct val="115000"/>
                        </a:lnSpc>
                        <a:spcBef>
                          <a:spcPts val="0"/>
                        </a:spcBef>
                        <a:spcAft>
                          <a:spcPts val="0"/>
                        </a:spcAft>
                      </a:pPr>
                      <a:r>
                        <a:rPr lang="en-US" sz="1000">
                          <a:effectLst/>
                        </a:rPr>
                        <a:t>2 </a:t>
                      </a:r>
                      <a:endParaRPr lang="en-US" sz="800">
                        <a:effectLst/>
                        <a:latin typeface="Calibri"/>
                        <a:ea typeface="Calibri"/>
                        <a:cs typeface="Times New Roman"/>
                      </a:endParaRPr>
                    </a:p>
                  </a:txBody>
                  <a:tcPr marL="46853" marR="46853" marT="0" marB="0" anchor="ctr"/>
                </a:tc>
                <a:tc>
                  <a:txBody>
                    <a:bodyPr/>
                    <a:lstStyle/>
                    <a:p>
                      <a:pPr marL="0" marR="0">
                        <a:lnSpc>
                          <a:spcPct val="115000"/>
                        </a:lnSpc>
                        <a:spcBef>
                          <a:spcPts val="0"/>
                        </a:spcBef>
                        <a:spcAft>
                          <a:spcPts val="0"/>
                        </a:spcAft>
                      </a:pPr>
                      <a:r>
                        <a:rPr lang="en-US" sz="1000">
                          <a:effectLst/>
                        </a:rPr>
                        <a:t>Serbia</a:t>
                      </a:r>
                      <a:endParaRPr lang="en-US" sz="800">
                        <a:effectLst/>
                        <a:latin typeface="Calibri"/>
                        <a:ea typeface="Calibri"/>
                        <a:cs typeface="Times New Roman"/>
                      </a:endParaRPr>
                    </a:p>
                  </a:txBody>
                  <a:tcPr marL="46853" marR="46853" marT="0" marB="0" anchor="ctr"/>
                </a:tc>
                <a:tc>
                  <a:txBody>
                    <a:bodyPr/>
                    <a:lstStyle/>
                    <a:p>
                      <a:pPr marL="0" marR="0">
                        <a:lnSpc>
                          <a:spcPct val="115000"/>
                        </a:lnSpc>
                        <a:spcBef>
                          <a:spcPts val="0"/>
                        </a:spcBef>
                        <a:spcAft>
                          <a:spcPts val="0"/>
                        </a:spcAft>
                      </a:pPr>
                      <a:r>
                        <a:rPr lang="en-US" sz="1000">
                          <a:effectLst/>
                        </a:rPr>
                        <a:t>Nis</a:t>
                      </a:r>
                      <a:endParaRPr lang="en-US" sz="800">
                        <a:effectLst/>
                        <a:latin typeface="Calibri"/>
                        <a:ea typeface="Calibri"/>
                        <a:cs typeface="Times New Roman"/>
                      </a:endParaRPr>
                    </a:p>
                  </a:txBody>
                  <a:tcPr marL="46853" marR="46853" marT="0" marB="0" anchor="ctr"/>
                </a:tc>
                <a:tc>
                  <a:txBody>
                    <a:bodyPr/>
                    <a:lstStyle/>
                    <a:p>
                      <a:pPr marL="0" marR="0" algn="ctr">
                        <a:lnSpc>
                          <a:spcPct val="115000"/>
                        </a:lnSpc>
                        <a:spcBef>
                          <a:spcPts val="0"/>
                        </a:spcBef>
                        <a:spcAft>
                          <a:spcPts val="0"/>
                        </a:spcAft>
                      </a:pPr>
                      <a:r>
                        <a:rPr lang="en-US" sz="1000">
                          <a:effectLst/>
                        </a:rPr>
                        <a:t>5 </a:t>
                      </a:r>
                      <a:endParaRPr lang="en-US" sz="800">
                        <a:effectLst/>
                        <a:latin typeface="Calibri"/>
                        <a:ea typeface="Calibri"/>
                        <a:cs typeface="Times New Roman"/>
                      </a:endParaRPr>
                    </a:p>
                  </a:txBody>
                  <a:tcPr marL="46853" marR="46853" marT="0" marB="0" anchor="ctr"/>
                </a:tc>
              </a:tr>
              <a:tr h="204593">
                <a:tc>
                  <a:txBody>
                    <a:bodyPr/>
                    <a:lstStyle/>
                    <a:p>
                      <a:pPr marL="0" marR="0">
                        <a:lnSpc>
                          <a:spcPct val="115000"/>
                        </a:lnSpc>
                        <a:spcBef>
                          <a:spcPts val="0"/>
                        </a:spcBef>
                        <a:spcAft>
                          <a:spcPts val="0"/>
                        </a:spcAft>
                      </a:pPr>
                      <a:r>
                        <a:rPr lang="en-US" sz="1000">
                          <a:effectLst/>
                        </a:rPr>
                        <a:t>Messina</a:t>
                      </a:r>
                      <a:endParaRPr lang="en-US" sz="800">
                        <a:effectLst/>
                        <a:latin typeface="Calibri"/>
                        <a:ea typeface="Calibri"/>
                        <a:cs typeface="Times New Roman"/>
                      </a:endParaRPr>
                    </a:p>
                  </a:txBody>
                  <a:tcPr marL="46853" marR="46853" marT="0" marB="0" anchor="ctr"/>
                </a:tc>
                <a:tc>
                  <a:txBody>
                    <a:bodyPr/>
                    <a:lstStyle/>
                    <a:p>
                      <a:pPr marL="0" marR="0" algn="ctr">
                        <a:lnSpc>
                          <a:spcPct val="115000"/>
                        </a:lnSpc>
                        <a:spcBef>
                          <a:spcPts val="0"/>
                        </a:spcBef>
                        <a:spcAft>
                          <a:spcPts val="0"/>
                        </a:spcAft>
                      </a:pPr>
                      <a:r>
                        <a:rPr lang="en-US" sz="1000">
                          <a:effectLst/>
                        </a:rPr>
                        <a:t>2 </a:t>
                      </a:r>
                      <a:endParaRPr lang="en-US" sz="800">
                        <a:effectLst/>
                        <a:latin typeface="Calibri"/>
                        <a:ea typeface="Calibri"/>
                        <a:cs typeface="Times New Roman"/>
                      </a:endParaRPr>
                    </a:p>
                  </a:txBody>
                  <a:tcPr marL="46853" marR="46853" marT="0" marB="0" anchor="ctr"/>
                </a:tc>
                <a:tc>
                  <a:txBody>
                    <a:bodyPr/>
                    <a:lstStyle/>
                    <a:p>
                      <a:pPr marL="0" marR="0">
                        <a:lnSpc>
                          <a:spcPct val="115000"/>
                        </a:lnSpc>
                        <a:spcBef>
                          <a:spcPts val="0"/>
                        </a:spcBef>
                        <a:spcAft>
                          <a:spcPts val="0"/>
                        </a:spcAft>
                      </a:pPr>
                      <a:r>
                        <a:rPr lang="en-US" sz="1000">
                          <a:effectLst/>
                        </a:rPr>
                        <a:t>Bosnia and Herzegovina</a:t>
                      </a:r>
                      <a:endParaRPr lang="en-US" sz="800">
                        <a:effectLst/>
                        <a:latin typeface="Calibri"/>
                        <a:ea typeface="Calibri"/>
                        <a:cs typeface="Times New Roman"/>
                      </a:endParaRPr>
                    </a:p>
                  </a:txBody>
                  <a:tcPr marL="46853" marR="46853" marT="0" marB="0" anchor="ctr"/>
                </a:tc>
                <a:tc>
                  <a:txBody>
                    <a:bodyPr/>
                    <a:lstStyle/>
                    <a:p>
                      <a:pPr marL="0" marR="0">
                        <a:lnSpc>
                          <a:spcPct val="115000"/>
                        </a:lnSpc>
                        <a:spcBef>
                          <a:spcPts val="0"/>
                        </a:spcBef>
                        <a:spcAft>
                          <a:spcPts val="0"/>
                        </a:spcAft>
                      </a:pPr>
                      <a:r>
                        <a:rPr lang="en-US" sz="1000">
                          <a:effectLst/>
                        </a:rPr>
                        <a:t>Sarajevo</a:t>
                      </a:r>
                      <a:endParaRPr lang="en-US" sz="800">
                        <a:effectLst/>
                        <a:latin typeface="Calibri"/>
                        <a:ea typeface="Calibri"/>
                        <a:cs typeface="Times New Roman"/>
                      </a:endParaRPr>
                    </a:p>
                  </a:txBody>
                  <a:tcPr marL="46853" marR="46853" marT="0" marB="0" anchor="ctr"/>
                </a:tc>
                <a:tc>
                  <a:txBody>
                    <a:bodyPr/>
                    <a:lstStyle/>
                    <a:p>
                      <a:pPr marL="0" marR="0" algn="ctr">
                        <a:lnSpc>
                          <a:spcPct val="115000"/>
                        </a:lnSpc>
                        <a:spcBef>
                          <a:spcPts val="0"/>
                        </a:spcBef>
                        <a:spcAft>
                          <a:spcPts val="0"/>
                        </a:spcAft>
                      </a:pPr>
                      <a:r>
                        <a:rPr lang="en-US" sz="1000">
                          <a:effectLst/>
                        </a:rPr>
                        <a:t>5 </a:t>
                      </a:r>
                      <a:endParaRPr lang="en-US" sz="800">
                        <a:effectLst/>
                        <a:latin typeface="Calibri"/>
                        <a:ea typeface="Calibri"/>
                        <a:cs typeface="Times New Roman"/>
                      </a:endParaRPr>
                    </a:p>
                  </a:txBody>
                  <a:tcPr marL="46853" marR="46853" marT="0" marB="0" anchor="ctr"/>
                </a:tc>
              </a:tr>
              <a:tr h="204593">
                <a:tc>
                  <a:txBody>
                    <a:bodyPr/>
                    <a:lstStyle/>
                    <a:p>
                      <a:pPr marL="0" marR="0">
                        <a:lnSpc>
                          <a:spcPct val="115000"/>
                        </a:lnSpc>
                        <a:spcBef>
                          <a:spcPts val="0"/>
                        </a:spcBef>
                        <a:spcAft>
                          <a:spcPts val="0"/>
                        </a:spcAft>
                      </a:pPr>
                      <a:r>
                        <a:rPr lang="en-US" sz="1000">
                          <a:effectLst/>
                        </a:rPr>
                        <a:t>Budapest</a:t>
                      </a:r>
                      <a:endParaRPr lang="en-US" sz="800">
                        <a:effectLst/>
                        <a:latin typeface="Calibri"/>
                        <a:ea typeface="Calibri"/>
                        <a:cs typeface="Times New Roman"/>
                      </a:endParaRPr>
                    </a:p>
                  </a:txBody>
                  <a:tcPr marL="46853" marR="46853" marT="0" marB="0" anchor="ctr"/>
                </a:tc>
                <a:tc>
                  <a:txBody>
                    <a:bodyPr/>
                    <a:lstStyle/>
                    <a:p>
                      <a:pPr marL="0" marR="0" algn="ctr">
                        <a:lnSpc>
                          <a:spcPct val="115000"/>
                        </a:lnSpc>
                        <a:spcBef>
                          <a:spcPts val="0"/>
                        </a:spcBef>
                        <a:spcAft>
                          <a:spcPts val="0"/>
                        </a:spcAft>
                      </a:pPr>
                      <a:r>
                        <a:rPr lang="en-US" sz="1000">
                          <a:effectLst/>
                        </a:rPr>
                        <a:t>1 </a:t>
                      </a:r>
                      <a:endParaRPr lang="en-US" sz="800">
                        <a:effectLst/>
                        <a:latin typeface="Calibri"/>
                        <a:ea typeface="Calibri"/>
                        <a:cs typeface="Times New Roman"/>
                      </a:endParaRPr>
                    </a:p>
                  </a:txBody>
                  <a:tcPr marL="46853" marR="46853" marT="0" marB="0" anchor="ctr"/>
                </a:tc>
                <a:tc>
                  <a:txBody>
                    <a:bodyPr/>
                    <a:lstStyle/>
                    <a:p>
                      <a:pPr marL="0" marR="0">
                        <a:lnSpc>
                          <a:spcPct val="115000"/>
                        </a:lnSpc>
                        <a:spcBef>
                          <a:spcPts val="0"/>
                        </a:spcBef>
                        <a:spcAft>
                          <a:spcPts val="0"/>
                        </a:spcAft>
                      </a:pPr>
                      <a:r>
                        <a:rPr lang="en-US" sz="1000">
                          <a:effectLst/>
                        </a:rPr>
                        <a:t>Serbia</a:t>
                      </a:r>
                      <a:endParaRPr lang="en-US" sz="800">
                        <a:effectLst/>
                        <a:latin typeface="Calibri"/>
                        <a:ea typeface="Calibri"/>
                        <a:cs typeface="Times New Roman"/>
                      </a:endParaRPr>
                    </a:p>
                  </a:txBody>
                  <a:tcPr marL="46853" marR="46853" marT="0" marB="0" anchor="ctr"/>
                </a:tc>
                <a:tc>
                  <a:txBody>
                    <a:bodyPr/>
                    <a:lstStyle/>
                    <a:p>
                      <a:pPr marL="0" marR="0">
                        <a:lnSpc>
                          <a:spcPct val="115000"/>
                        </a:lnSpc>
                        <a:spcBef>
                          <a:spcPts val="0"/>
                        </a:spcBef>
                        <a:spcAft>
                          <a:spcPts val="0"/>
                        </a:spcAft>
                      </a:pPr>
                      <a:r>
                        <a:rPr lang="en-US" sz="1000">
                          <a:effectLst/>
                        </a:rPr>
                        <a:t>Nis</a:t>
                      </a:r>
                      <a:endParaRPr lang="en-US" sz="800">
                        <a:effectLst/>
                        <a:latin typeface="Calibri"/>
                        <a:ea typeface="Calibri"/>
                        <a:cs typeface="Times New Roman"/>
                      </a:endParaRPr>
                    </a:p>
                  </a:txBody>
                  <a:tcPr marL="46853" marR="46853" marT="0" marB="0" anchor="ctr"/>
                </a:tc>
                <a:tc>
                  <a:txBody>
                    <a:bodyPr/>
                    <a:lstStyle/>
                    <a:p>
                      <a:pPr marL="0" marR="0" algn="ctr">
                        <a:lnSpc>
                          <a:spcPct val="115000"/>
                        </a:lnSpc>
                        <a:spcBef>
                          <a:spcPts val="0"/>
                        </a:spcBef>
                        <a:spcAft>
                          <a:spcPts val="0"/>
                        </a:spcAft>
                      </a:pPr>
                      <a:r>
                        <a:rPr lang="en-US" sz="1000">
                          <a:effectLst/>
                        </a:rPr>
                        <a:t>2 </a:t>
                      </a:r>
                      <a:endParaRPr lang="en-US" sz="800">
                        <a:effectLst/>
                        <a:latin typeface="Calibri"/>
                        <a:ea typeface="Calibri"/>
                        <a:cs typeface="Times New Roman"/>
                      </a:endParaRPr>
                    </a:p>
                  </a:txBody>
                  <a:tcPr marL="46853" marR="46853" marT="0" marB="0" anchor="ctr"/>
                </a:tc>
              </a:tr>
              <a:tr h="204593">
                <a:tc>
                  <a:txBody>
                    <a:bodyPr/>
                    <a:lstStyle/>
                    <a:p>
                      <a:pPr marL="0" marR="0">
                        <a:lnSpc>
                          <a:spcPct val="115000"/>
                        </a:lnSpc>
                        <a:spcBef>
                          <a:spcPts val="0"/>
                        </a:spcBef>
                        <a:spcAft>
                          <a:spcPts val="0"/>
                        </a:spcAft>
                      </a:pPr>
                      <a:r>
                        <a:rPr lang="en-US" sz="1000">
                          <a:effectLst/>
                        </a:rPr>
                        <a:t>Budapest</a:t>
                      </a:r>
                      <a:endParaRPr lang="en-US" sz="800">
                        <a:effectLst/>
                        <a:latin typeface="Calibri"/>
                        <a:ea typeface="Calibri"/>
                        <a:cs typeface="Times New Roman"/>
                      </a:endParaRPr>
                    </a:p>
                  </a:txBody>
                  <a:tcPr marL="46853" marR="46853" marT="0" marB="0" anchor="ctr"/>
                </a:tc>
                <a:tc>
                  <a:txBody>
                    <a:bodyPr/>
                    <a:lstStyle/>
                    <a:p>
                      <a:pPr marL="0" marR="0" algn="ctr">
                        <a:lnSpc>
                          <a:spcPct val="115000"/>
                        </a:lnSpc>
                        <a:spcBef>
                          <a:spcPts val="0"/>
                        </a:spcBef>
                        <a:spcAft>
                          <a:spcPts val="0"/>
                        </a:spcAft>
                      </a:pPr>
                      <a:r>
                        <a:rPr lang="en-US" sz="1000">
                          <a:effectLst/>
                        </a:rPr>
                        <a:t>1 </a:t>
                      </a:r>
                      <a:endParaRPr lang="en-US" sz="800">
                        <a:effectLst/>
                        <a:latin typeface="Calibri"/>
                        <a:ea typeface="Calibri"/>
                        <a:cs typeface="Times New Roman"/>
                      </a:endParaRPr>
                    </a:p>
                  </a:txBody>
                  <a:tcPr marL="46853" marR="46853" marT="0" marB="0" anchor="ctr"/>
                </a:tc>
                <a:tc>
                  <a:txBody>
                    <a:bodyPr/>
                    <a:lstStyle/>
                    <a:p>
                      <a:pPr marL="0" marR="0">
                        <a:lnSpc>
                          <a:spcPct val="115000"/>
                        </a:lnSpc>
                        <a:spcBef>
                          <a:spcPts val="0"/>
                        </a:spcBef>
                        <a:spcAft>
                          <a:spcPts val="0"/>
                        </a:spcAft>
                      </a:pPr>
                      <a:r>
                        <a:rPr lang="en-US" sz="1000">
                          <a:effectLst/>
                        </a:rPr>
                        <a:t>Serbia</a:t>
                      </a:r>
                      <a:endParaRPr lang="en-US" sz="800">
                        <a:effectLst/>
                        <a:latin typeface="Calibri"/>
                        <a:ea typeface="Calibri"/>
                        <a:cs typeface="Times New Roman"/>
                      </a:endParaRPr>
                    </a:p>
                  </a:txBody>
                  <a:tcPr marL="46853" marR="46853" marT="0" marB="0" anchor="ctr"/>
                </a:tc>
                <a:tc>
                  <a:txBody>
                    <a:bodyPr/>
                    <a:lstStyle/>
                    <a:p>
                      <a:pPr marL="0" marR="0">
                        <a:lnSpc>
                          <a:spcPct val="115000"/>
                        </a:lnSpc>
                        <a:spcBef>
                          <a:spcPts val="0"/>
                        </a:spcBef>
                        <a:spcAft>
                          <a:spcPts val="0"/>
                        </a:spcAft>
                      </a:pPr>
                      <a:r>
                        <a:rPr lang="en-US" sz="1000">
                          <a:effectLst/>
                        </a:rPr>
                        <a:t>Belgrade</a:t>
                      </a:r>
                      <a:endParaRPr lang="en-US" sz="800">
                        <a:effectLst/>
                        <a:latin typeface="Calibri"/>
                        <a:ea typeface="Calibri"/>
                        <a:cs typeface="Times New Roman"/>
                      </a:endParaRPr>
                    </a:p>
                  </a:txBody>
                  <a:tcPr marL="46853" marR="46853" marT="0" marB="0" anchor="ctr"/>
                </a:tc>
                <a:tc>
                  <a:txBody>
                    <a:bodyPr/>
                    <a:lstStyle/>
                    <a:p>
                      <a:pPr marL="0" marR="0" algn="ctr">
                        <a:lnSpc>
                          <a:spcPct val="115000"/>
                        </a:lnSpc>
                        <a:spcBef>
                          <a:spcPts val="0"/>
                        </a:spcBef>
                        <a:spcAft>
                          <a:spcPts val="0"/>
                        </a:spcAft>
                      </a:pPr>
                      <a:r>
                        <a:rPr lang="en-US" sz="1000">
                          <a:effectLst/>
                        </a:rPr>
                        <a:t>2 </a:t>
                      </a:r>
                      <a:endParaRPr lang="en-US" sz="800">
                        <a:effectLst/>
                        <a:latin typeface="Calibri"/>
                        <a:ea typeface="Calibri"/>
                        <a:cs typeface="Times New Roman"/>
                      </a:endParaRPr>
                    </a:p>
                  </a:txBody>
                  <a:tcPr marL="46853" marR="46853" marT="0" marB="0" anchor="ctr"/>
                </a:tc>
              </a:tr>
              <a:tr h="204593">
                <a:tc>
                  <a:txBody>
                    <a:bodyPr/>
                    <a:lstStyle/>
                    <a:p>
                      <a:pPr marL="0" marR="0">
                        <a:lnSpc>
                          <a:spcPct val="115000"/>
                        </a:lnSpc>
                        <a:spcBef>
                          <a:spcPts val="0"/>
                        </a:spcBef>
                        <a:spcAft>
                          <a:spcPts val="0"/>
                        </a:spcAft>
                      </a:pPr>
                      <a:r>
                        <a:rPr lang="en-US" sz="1000">
                          <a:effectLst/>
                        </a:rPr>
                        <a:t>Aberdeen</a:t>
                      </a:r>
                      <a:endParaRPr lang="en-US" sz="800">
                        <a:effectLst/>
                        <a:latin typeface="Calibri"/>
                        <a:ea typeface="Calibri"/>
                        <a:cs typeface="Times New Roman"/>
                      </a:endParaRPr>
                    </a:p>
                  </a:txBody>
                  <a:tcPr marL="46853" marR="46853" marT="0" marB="0" anchor="ctr">
                    <a:solidFill>
                      <a:schemeClr val="accent2"/>
                    </a:solidFill>
                  </a:tcPr>
                </a:tc>
                <a:tc>
                  <a:txBody>
                    <a:bodyPr/>
                    <a:lstStyle/>
                    <a:p>
                      <a:pPr marL="0" marR="0" algn="ctr">
                        <a:lnSpc>
                          <a:spcPct val="115000"/>
                        </a:lnSpc>
                        <a:spcBef>
                          <a:spcPts val="0"/>
                        </a:spcBef>
                        <a:spcAft>
                          <a:spcPts val="0"/>
                        </a:spcAft>
                      </a:pPr>
                      <a:r>
                        <a:rPr lang="en-US" sz="1000">
                          <a:effectLst/>
                        </a:rPr>
                        <a:t>1 </a:t>
                      </a:r>
                      <a:endParaRPr lang="en-US" sz="800">
                        <a:effectLst/>
                        <a:latin typeface="Calibri"/>
                        <a:ea typeface="Calibri"/>
                        <a:cs typeface="Times New Roman"/>
                      </a:endParaRPr>
                    </a:p>
                  </a:txBody>
                  <a:tcPr marL="46853" marR="46853" marT="0" marB="0" anchor="ctr">
                    <a:solidFill>
                      <a:schemeClr val="accent2"/>
                    </a:solidFill>
                  </a:tcPr>
                </a:tc>
                <a:tc>
                  <a:txBody>
                    <a:bodyPr/>
                    <a:lstStyle/>
                    <a:p>
                      <a:pPr marL="0" marR="0">
                        <a:lnSpc>
                          <a:spcPct val="115000"/>
                        </a:lnSpc>
                        <a:spcBef>
                          <a:spcPts val="0"/>
                        </a:spcBef>
                        <a:spcAft>
                          <a:spcPts val="0"/>
                        </a:spcAft>
                      </a:pPr>
                      <a:r>
                        <a:rPr lang="en-US" sz="1000">
                          <a:effectLst/>
                        </a:rPr>
                        <a:t>Serbia</a:t>
                      </a:r>
                      <a:endParaRPr lang="en-US" sz="800">
                        <a:effectLst/>
                        <a:latin typeface="Calibri"/>
                        <a:ea typeface="Calibri"/>
                        <a:cs typeface="Times New Roman"/>
                      </a:endParaRPr>
                    </a:p>
                  </a:txBody>
                  <a:tcPr marL="46853" marR="46853" marT="0" marB="0" anchor="ctr">
                    <a:solidFill>
                      <a:schemeClr val="accent2"/>
                    </a:solidFill>
                  </a:tcPr>
                </a:tc>
                <a:tc>
                  <a:txBody>
                    <a:bodyPr/>
                    <a:lstStyle/>
                    <a:p>
                      <a:pPr marL="0" marR="0">
                        <a:lnSpc>
                          <a:spcPct val="115000"/>
                        </a:lnSpc>
                        <a:spcBef>
                          <a:spcPts val="0"/>
                        </a:spcBef>
                        <a:spcAft>
                          <a:spcPts val="0"/>
                        </a:spcAft>
                      </a:pPr>
                      <a:r>
                        <a:rPr lang="en-US" sz="1000">
                          <a:effectLst/>
                        </a:rPr>
                        <a:t>Nis</a:t>
                      </a:r>
                      <a:endParaRPr lang="en-US" sz="800">
                        <a:effectLst/>
                        <a:latin typeface="Calibri"/>
                        <a:ea typeface="Calibri"/>
                        <a:cs typeface="Times New Roman"/>
                      </a:endParaRPr>
                    </a:p>
                  </a:txBody>
                  <a:tcPr marL="46853" marR="46853" marT="0" marB="0" anchor="ctr">
                    <a:solidFill>
                      <a:schemeClr val="accent2"/>
                    </a:solidFill>
                  </a:tcPr>
                </a:tc>
                <a:tc>
                  <a:txBody>
                    <a:bodyPr/>
                    <a:lstStyle/>
                    <a:p>
                      <a:pPr marL="0" marR="0" algn="ctr">
                        <a:lnSpc>
                          <a:spcPct val="115000"/>
                        </a:lnSpc>
                        <a:spcBef>
                          <a:spcPts val="0"/>
                        </a:spcBef>
                        <a:spcAft>
                          <a:spcPts val="0"/>
                        </a:spcAft>
                      </a:pPr>
                      <a:r>
                        <a:rPr lang="en-US" sz="1000" dirty="0">
                          <a:effectLst/>
                        </a:rPr>
                        <a:t>2 </a:t>
                      </a:r>
                      <a:endParaRPr lang="en-US" sz="800" dirty="0">
                        <a:effectLst/>
                        <a:latin typeface="Calibri"/>
                        <a:ea typeface="Calibri"/>
                        <a:cs typeface="Times New Roman"/>
                      </a:endParaRPr>
                    </a:p>
                  </a:txBody>
                  <a:tcPr marL="46853" marR="46853" marT="0" marB="0" anchor="ctr">
                    <a:solidFill>
                      <a:schemeClr val="accent2"/>
                    </a:solidFill>
                  </a:tcPr>
                </a:tc>
              </a:tr>
              <a:tr h="204593">
                <a:tc>
                  <a:txBody>
                    <a:bodyPr/>
                    <a:lstStyle/>
                    <a:p>
                      <a:pPr marL="0" marR="0">
                        <a:lnSpc>
                          <a:spcPct val="115000"/>
                        </a:lnSpc>
                        <a:spcBef>
                          <a:spcPts val="0"/>
                        </a:spcBef>
                        <a:spcAft>
                          <a:spcPts val="0"/>
                        </a:spcAft>
                      </a:pPr>
                      <a:r>
                        <a:rPr lang="en-US" sz="1000">
                          <a:effectLst/>
                        </a:rPr>
                        <a:t>Chania</a:t>
                      </a:r>
                      <a:endParaRPr lang="en-US" sz="800">
                        <a:effectLst/>
                        <a:latin typeface="Calibri"/>
                        <a:ea typeface="Calibri"/>
                        <a:cs typeface="Times New Roman"/>
                      </a:endParaRPr>
                    </a:p>
                  </a:txBody>
                  <a:tcPr marL="46853" marR="46853" marT="0" marB="0" anchor="ctr"/>
                </a:tc>
                <a:tc>
                  <a:txBody>
                    <a:bodyPr/>
                    <a:lstStyle/>
                    <a:p>
                      <a:pPr marL="0" marR="0" algn="ctr">
                        <a:lnSpc>
                          <a:spcPct val="115000"/>
                        </a:lnSpc>
                        <a:spcBef>
                          <a:spcPts val="0"/>
                        </a:spcBef>
                        <a:spcAft>
                          <a:spcPts val="0"/>
                        </a:spcAft>
                      </a:pPr>
                      <a:r>
                        <a:rPr lang="en-US" sz="1000">
                          <a:effectLst/>
                        </a:rPr>
                        <a:t>1 </a:t>
                      </a:r>
                      <a:endParaRPr lang="en-US" sz="800">
                        <a:effectLst/>
                        <a:latin typeface="Calibri"/>
                        <a:ea typeface="Calibri"/>
                        <a:cs typeface="Times New Roman"/>
                      </a:endParaRPr>
                    </a:p>
                  </a:txBody>
                  <a:tcPr marL="46853" marR="46853" marT="0" marB="0" anchor="ctr"/>
                </a:tc>
                <a:tc>
                  <a:txBody>
                    <a:bodyPr/>
                    <a:lstStyle/>
                    <a:p>
                      <a:pPr marL="0" marR="0">
                        <a:lnSpc>
                          <a:spcPct val="115000"/>
                        </a:lnSpc>
                        <a:spcBef>
                          <a:spcPts val="0"/>
                        </a:spcBef>
                        <a:spcAft>
                          <a:spcPts val="0"/>
                        </a:spcAft>
                      </a:pPr>
                      <a:r>
                        <a:rPr lang="en-US" sz="1000">
                          <a:effectLst/>
                        </a:rPr>
                        <a:t>Bosnia and Herzegovina</a:t>
                      </a:r>
                      <a:endParaRPr lang="en-US" sz="800">
                        <a:effectLst/>
                        <a:latin typeface="Calibri"/>
                        <a:ea typeface="Calibri"/>
                        <a:cs typeface="Times New Roman"/>
                      </a:endParaRPr>
                    </a:p>
                  </a:txBody>
                  <a:tcPr marL="46853" marR="46853" marT="0" marB="0" anchor="ctr"/>
                </a:tc>
                <a:tc>
                  <a:txBody>
                    <a:bodyPr/>
                    <a:lstStyle/>
                    <a:p>
                      <a:pPr marL="0" marR="0">
                        <a:lnSpc>
                          <a:spcPct val="115000"/>
                        </a:lnSpc>
                        <a:spcBef>
                          <a:spcPts val="0"/>
                        </a:spcBef>
                        <a:spcAft>
                          <a:spcPts val="0"/>
                        </a:spcAft>
                      </a:pPr>
                      <a:r>
                        <a:rPr lang="en-US" sz="1000">
                          <a:effectLst/>
                        </a:rPr>
                        <a:t>Sarajevo</a:t>
                      </a:r>
                      <a:endParaRPr lang="en-US" sz="800">
                        <a:effectLst/>
                        <a:latin typeface="Calibri"/>
                        <a:ea typeface="Calibri"/>
                        <a:cs typeface="Times New Roman"/>
                      </a:endParaRPr>
                    </a:p>
                  </a:txBody>
                  <a:tcPr marL="46853" marR="46853" marT="0" marB="0" anchor="ctr"/>
                </a:tc>
                <a:tc>
                  <a:txBody>
                    <a:bodyPr/>
                    <a:lstStyle/>
                    <a:p>
                      <a:pPr marL="0" marR="0" algn="ctr">
                        <a:lnSpc>
                          <a:spcPct val="115000"/>
                        </a:lnSpc>
                        <a:spcBef>
                          <a:spcPts val="0"/>
                        </a:spcBef>
                        <a:spcAft>
                          <a:spcPts val="0"/>
                        </a:spcAft>
                      </a:pPr>
                      <a:r>
                        <a:rPr lang="en-US" sz="1000" dirty="0">
                          <a:effectLst/>
                        </a:rPr>
                        <a:t>2 </a:t>
                      </a:r>
                      <a:endParaRPr lang="en-US" sz="800" dirty="0">
                        <a:effectLst/>
                        <a:latin typeface="Calibri"/>
                        <a:ea typeface="Calibri"/>
                        <a:cs typeface="Times New Roman"/>
                      </a:endParaRPr>
                    </a:p>
                  </a:txBody>
                  <a:tcPr marL="46853" marR="46853" marT="0" marB="0" anchor="ctr"/>
                </a:tc>
              </a:tr>
            </a:tbl>
          </a:graphicData>
        </a:graphic>
      </p:graphicFrame>
    </p:spTree>
    <p:extLst>
      <p:ext uri="{BB962C8B-B14F-4D97-AF65-F5344CB8AC3E}">
        <p14:creationId xmlns:p14="http://schemas.microsoft.com/office/powerpoint/2010/main" val="992729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5" name="Straight Connector 4"/>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8"/>
          <p:cNvSpPr>
            <a:spLocks noGrp="1"/>
          </p:cNvSpPr>
          <p:nvPr>
            <p:ph type="sldNum" sz="quarter" idx="12"/>
          </p:nvPr>
        </p:nvSpPr>
        <p:spPr>
          <a:xfrm>
            <a:off x="6553200" y="6356350"/>
            <a:ext cx="2133600" cy="365125"/>
          </a:xfrm>
        </p:spPr>
        <p:txBody>
          <a:bodyPr/>
          <a:lstStyle/>
          <a:p>
            <a:fld id="{B6F15528-21DE-4FAA-801E-634DDDAF4B2B}" type="slidenum">
              <a:rPr lang="en-US" smtClean="0"/>
              <a:pPr/>
              <a:t>15</a:t>
            </a:fld>
            <a:endParaRPr lang="en-US"/>
          </a:p>
        </p:txBody>
      </p:sp>
      <p:pic>
        <p:nvPicPr>
          <p:cNvPr id="7" name="Picture 6"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8" name="Picture 7" descr="eu_flag_co_funded_pos_[rgb]_right.jpg"/>
          <p:cNvPicPr/>
          <p:nvPr/>
        </p:nvPicPr>
        <p:blipFill>
          <a:blip r:embed="rId3" cstate="print"/>
          <a:stretch>
            <a:fillRect/>
          </a:stretch>
        </p:blipFill>
        <p:spPr>
          <a:xfrm>
            <a:off x="7467600" y="152400"/>
            <a:ext cx="1676400" cy="409575"/>
          </a:xfrm>
          <a:prstGeom prst="rect">
            <a:avLst/>
          </a:prstGeom>
        </p:spPr>
      </p:pic>
      <p:sp>
        <p:nvSpPr>
          <p:cNvPr id="3" name="Rectangle 1"/>
          <p:cNvSpPr>
            <a:spLocks noChangeArrowheads="1"/>
          </p:cNvSpPr>
          <p:nvPr/>
        </p:nvSpPr>
        <p:spPr bwMode="auto">
          <a:xfrm>
            <a:off x="7848600" y="799100"/>
            <a:ext cx="61266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Staff</a:t>
            </a:r>
            <a:endParaRPr kumimoji="0" lang="en-US" altLang="en-US"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2330517931"/>
              </p:ext>
            </p:extLst>
          </p:nvPr>
        </p:nvGraphicFramePr>
        <p:xfrm>
          <a:off x="1676400" y="723904"/>
          <a:ext cx="4800600" cy="6057895"/>
        </p:xfrm>
        <a:graphic>
          <a:graphicData uri="http://schemas.openxmlformats.org/drawingml/2006/table">
            <a:tbl>
              <a:tblPr firstRow="1" firstCol="1" bandRow="1">
                <a:tableStyleId>{5C22544A-7EE6-4342-B048-85BDC9FD1C3A}</a:tableStyleId>
              </a:tblPr>
              <a:tblGrid>
                <a:gridCol w="1058052"/>
                <a:gridCol w="409012"/>
                <a:gridCol w="1849190"/>
                <a:gridCol w="1058052"/>
                <a:gridCol w="426294"/>
              </a:tblGrid>
              <a:tr h="339125">
                <a:tc>
                  <a:txBody>
                    <a:bodyPr/>
                    <a:lstStyle/>
                    <a:p>
                      <a:pPr marL="0" marR="0">
                        <a:lnSpc>
                          <a:spcPct val="115000"/>
                        </a:lnSpc>
                        <a:spcBef>
                          <a:spcPts val="0"/>
                        </a:spcBef>
                        <a:spcAft>
                          <a:spcPts val="0"/>
                        </a:spcAft>
                      </a:pPr>
                      <a:r>
                        <a:rPr lang="en-US" sz="700" dirty="0">
                          <a:effectLst/>
                        </a:rPr>
                        <a:t>City of depart.</a:t>
                      </a:r>
                      <a:endParaRPr lang="en-US" sz="600" dirty="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No. part.</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Receiving country</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City of destination</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Months</a:t>
                      </a:r>
                      <a:endParaRPr lang="en-US" sz="600">
                        <a:effectLst/>
                        <a:latin typeface="Calibri"/>
                        <a:ea typeface="Calibri"/>
                        <a:cs typeface="Times New Roman"/>
                      </a:endParaRPr>
                    </a:p>
                  </a:txBody>
                  <a:tcPr marL="35408" marR="35408" marT="0" marB="0" anchor="ctr"/>
                </a:tc>
              </a:tr>
              <a:tr h="169562">
                <a:tc>
                  <a:txBody>
                    <a:bodyPr/>
                    <a:lstStyle/>
                    <a:p>
                      <a:pPr marL="0" marR="0">
                        <a:lnSpc>
                          <a:spcPct val="115000"/>
                        </a:lnSpc>
                        <a:spcBef>
                          <a:spcPts val="0"/>
                        </a:spcBef>
                        <a:spcAft>
                          <a:spcPts val="0"/>
                        </a:spcAft>
                      </a:pPr>
                      <a:r>
                        <a:rPr lang="en-US" sz="700">
                          <a:effectLst/>
                        </a:rPr>
                        <a:t>Nis</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2 </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Austria</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Vienna</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7 </a:t>
                      </a:r>
                      <a:endParaRPr lang="en-US" sz="600">
                        <a:effectLst/>
                        <a:latin typeface="Calibri"/>
                        <a:ea typeface="Calibri"/>
                        <a:cs typeface="Times New Roman"/>
                      </a:endParaRPr>
                    </a:p>
                  </a:txBody>
                  <a:tcPr marL="35408" marR="35408" marT="0" marB="0" anchor="ctr"/>
                </a:tc>
              </a:tr>
              <a:tr h="169562">
                <a:tc>
                  <a:txBody>
                    <a:bodyPr/>
                    <a:lstStyle/>
                    <a:p>
                      <a:pPr marL="0" marR="0">
                        <a:lnSpc>
                          <a:spcPct val="115000"/>
                        </a:lnSpc>
                        <a:spcBef>
                          <a:spcPts val="0"/>
                        </a:spcBef>
                        <a:spcAft>
                          <a:spcPts val="0"/>
                        </a:spcAft>
                      </a:pPr>
                      <a:r>
                        <a:rPr lang="en-US" sz="700">
                          <a:effectLst/>
                        </a:rPr>
                        <a:t>Nis</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2 </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Austria</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Vienna</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15 </a:t>
                      </a:r>
                      <a:endParaRPr lang="en-US" sz="600">
                        <a:effectLst/>
                        <a:latin typeface="Calibri"/>
                        <a:ea typeface="Calibri"/>
                        <a:cs typeface="Times New Roman"/>
                      </a:endParaRPr>
                    </a:p>
                  </a:txBody>
                  <a:tcPr marL="35408" marR="35408" marT="0" marB="0" anchor="ctr"/>
                </a:tc>
              </a:tr>
              <a:tr h="169562">
                <a:tc>
                  <a:txBody>
                    <a:bodyPr/>
                    <a:lstStyle/>
                    <a:p>
                      <a:pPr marL="0" marR="0">
                        <a:lnSpc>
                          <a:spcPct val="115000"/>
                        </a:lnSpc>
                        <a:spcBef>
                          <a:spcPts val="0"/>
                        </a:spcBef>
                        <a:spcAft>
                          <a:spcPts val="0"/>
                        </a:spcAft>
                      </a:pPr>
                      <a:r>
                        <a:rPr lang="en-US" sz="700">
                          <a:effectLst/>
                        </a:rPr>
                        <a:t>Nis</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2 </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Austria</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Vienna</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30 </a:t>
                      </a:r>
                      <a:endParaRPr lang="en-US" sz="600">
                        <a:effectLst/>
                        <a:latin typeface="Calibri"/>
                        <a:ea typeface="Calibri"/>
                        <a:cs typeface="Times New Roman"/>
                      </a:endParaRPr>
                    </a:p>
                  </a:txBody>
                  <a:tcPr marL="35408" marR="35408" marT="0" marB="0" anchor="ctr"/>
                </a:tc>
              </a:tr>
              <a:tr h="169562">
                <a:tc>
                  <a:txBody>
                    <a:bodyPr/>
                    <a:lstStyle/>
                    <a:p>
                      <a:pPr marL="0" marR="0">
                        <a:lnSpc>
                          <a:spcPct val="115000"/>
                        </a:lnSpc>
                        <a:spcBef>
                          <a:spcPts val="0"/>
                        </a:spcBef>
                        <a:spcAft>
                          <a:spcPts val="0"/>
                        </a:spcAft>
                      </a:pPr>
                      <a:r>
                        <a:rPr lang="en-US" sz="700">
                          <a:effectLst/>
                        </a:rPr>
                        <a:t>Nis</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2 </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Italy</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Messina</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7 </a:t>
                      </a:r>
                      <a:endParaRPr lang="en-US" sz="600">
                        <a:effectLst/>
                        <a:latin typeface="Calibri"/>
                        <a:ea typeface="Calibri"/>
                        <a:cs typeface="Times New Roman"/>
                      </a:endParaRPr>
                    </a:p>
                  </a:txBody>
                  <a:tcPr marL="35408" marR="35408" marT="0" marB="0" anchor="ctr"/>
                </a:tc>
              </a:tr>
              <a:tr h="169562">
                <a:tc>
                  <a:txBody>
                    <a:bodyPr/>
                    <a:lstStyle/>
                    <a:p>
                      <a:pPr marL="0" marR="0">
                        <a:lnSpc>
                          <a:spcPct val="115000"/>
                        </a:lnSpc>
                        <a:spcBef>
                          <a:spcPts val="0"/>
                        </a:spcBef>
                        <a:spcAft>
                          <a:spcPts val="0"/>
                        </a:spcAft>
                      </a:pPr>
                      <a:r>
                        <a:rPr lang="en-US" sz="700">
                          <a:effectLst/>
                        </a:rPr>
                        <a:t>Nis</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2 </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Italy</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Messina</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15 </a:t>
                      </a:r>
                      <a:endParaRPr lang="en-US" sz="600">
                        <a:effectLst/>
                        <a:latin typeface="Calibri"/>
                        <a:ea typeface="Calibri"/>
                        <a:cs typeface="Times New Roman"/>
                      </a:endParaRPr>
                    </a:p>
                  </a:txBody>
                  <a:tcPr marL="35408" marR="35408" marT="0" marB="0" anchor="ctr"/>
                </a:tc>
              </a:tr>
              <a:tr h="169562">
                <a:tc>
                  <a:txBody>
                    <a:bodyPr/>
                    <a:lstStyle/>
                    <a:p>
                      <a:pPr marL="0" marR="0">
                        <a:lnSpc>
                          <a:spcPct val="115000"/>
                        </a:lnSpc>
                        <a:spcBef>
                          <a:spcPts val="0"/>
                        </a:spcBef>
                        <a:spcAft>
                          <a:spcPts val="0"/>
                        </a:spcAft>
                      </a:pPr>
                      <a:r>
                        <a:rPr lang="en-US" sz="700">
                          <a:effectLst/>
                        </a:rPr>
                        <a:t>Nis</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2 </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Italy</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Messina</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30 </a:t>
                      </a:r>
                      <a:endParaRPr lang="en-US" sz="600">
                        <a:effectLst/>
                        <a:latin typeface="Calibri"/>
                        <a:ea typeface="Calibri"/>
                        <a:cs typeface="Times New Roman"/>
                      </a:endParaRPr>
                    </a:p>
                  </a:txBody>
                  <a:tcPr marL="35408" marR="35408" marT="0" marB="0" anchor="ctr"/>
                </a:tc>
              </a:tr>
              <a:tr h="169562">
                <a:tc>
                  <a:txBody>
                    <a:bodyPr/>
                    <a:lstStyle/>
                    <a:p>
                      <a:pPr marL="0" marR="0">
                        <a:lnSpc>
                          <a:spcPct val="115000"/>
                        </a:lnSpc>
                        <a:spcBef>
                          <a:spcPts val="0"/>
                        </a:spcBef>
                        <a:spcAft>
                          <a:spcPts val="0"/>
                        </a:spcAft>
                      </a:pPr>
                      <a:r>
                        <a:rPr lang="en-US" sz="700">
                          <a:effectLst/>
                        </a:rPr>
                        <a:t>Nis</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2 </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Hungary</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Budapest</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7 </a:t>
                      </a:r>
                      <a:endParaRPr lang="en-US" sz="600">
                        <a:effectLst/>
                        <a:latin typeface="Calibri"/>
                        <a:ea typeface="Calibri"/>
                        <a:cs typeface="Times New Roman"/>
                      </a:endParaRPr>
                    </a:p>
                  </a:txBody>
                  <a:tcPr marL="35408" marR="35408" marT="0" marB="0" anchor="ctr"/>
                </a:tc>
              </a:tr>
              <a:tr h="169562">
                <a:tc>
                  <a:txBody>
                    <a:bodyPr/>
                    <a:lstStyle/>
                    <a:p>
                      <a:pPr marL="0" marR="0">
                        <a:lnSpc>
                          <a:spcPct val="115000"/>
                        </a:lnSpc>
                        <a:spcBef>
                          <a:spcPts val="0"/>
                        </a:spcBef>
                        <a:spcAft>
                          <a:spcPts val="0"/>
                        </a:spcAft>
                      </a:pPr>
                      <a:r>
                        <a:rPr lang="en-US" sz="700">
                          <a:effectLst/>
                        </a:rPr>
                        <a:t>Nis</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2 </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Hungary</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Budapest</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15 </a:t>
                      </a:r>
                      <a:endParaRPr lang="en-US" sz="600">
                        <a:effectLst/>
                        <a:latin typeface="Calibri"/>
                        <a:ea typeface="Calibri"/>
                        <a:cs typeface="Times New Roman"/>
                      </a:endParaRPr>
                    </a:p>
                  </a:txBody>
                  <a:tcPr marL="35408" marR="35408" marT="0" marB="0" anchor="ctr"/>
                </a:tc>
              </a:tr>
              <a:tr h="169562">
                <a:tc>
                  <a:txBody>
                    <a:bodyPr/>
                    <a:lstStyle/>
                    <a:p>
                      <a:pPr marL="0" marR="0">
                        <a:lnSpc>
                          <a:spcPct val="115000"/>
                        </a:lnSpc>
                        <a:spcBef>
                          <a:spcPts val="0"/>
                        </a:spcBef>
                        <a:spcAft>
                          <a:spcPts val="0"/>
                        </a:spcAft>
                      </a:pPr>
                      <a:r>
                        <a:rPr lang="en-US" sz="700">
                          <a:effectLst/>
                        </a:rPr>
                        <a:t>Nis</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2 </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Hungary</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Budapest</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30 </a:t>
                      </a:r>
                      <a:endParaRPr lang="en-US" sz="600">
                        <a:effectLst/>
                        <a:latin typeface="Calibri"/>
                        <a:ea typeface="Calibri"/>
                        <a:cs typeface="Times New Roman"/>
                      </a:endParaRPr>
                    </a:p>
                  </a:txBody>
                  <a:tcPr marL="35408" marR="35408" marT="0" marB="0" anchor="ctr"/>
                </a:tc>
              </a:tr>
              <a:tr h="169562">
                <a:tc>
                  <a:txBody>
                    <a:bodyPr/>
                    <a:lstStyle/>
                    <a:p>
                      <a:pPr marL="0" marR="0">
                        <a:lnSpc>
                          <a:spcPct val="115000"/>
                        </a:lnSpc>
                        <a:spcBef>
                          <a:spcPts val="0"/>
                        </a:spcBef>
                        <a:spcAft>
                          <a:spcPts val="0"/>
                        </a:spcAft>
                      </a:pPr>
                      <a:r>
                        <a:rPr lang="en-US" sz="700">
                          <a:effectLst/>
                        </a:rPr>
                        <a:t>Nis</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2 </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United Kingdom</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London</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7 </a:t>
                      </a:r>
                      <a:endParaRPr lang="en-US" sz="600">
                        <a:effectLst/>
                        <a:latin typeface="Calibri"/>
                        <a:ea typeface="Calibri"/>
                        <a:cs typeface="Times New Roman"/>
                      </a:endParaRPr>
                    </a:p>
                  </a:txBody>
                  <a:tcPr marL="35408" marR="35408" marT="0" marB="0" anchor="ctr"/>
                </a:tc>
              </a:tr>
              <a:tr h="169562">
                <a:tc>
                  <a:txBody>
                    <a:bodyPr/>
                    <a:lstStyle/>
                    <a:p>
                      <a:pPr marL="0" marR="0">
                        <a:lnSpc>
                          <a:spcPct val="115000"/>
                        </a:lnSpc>
                        <a:spcBef>
                          <a:spcPts val="0"/>
                        </a:spcBef>
                        <a:spcAft>
                          <a:spcPts val="0"/>
                        </a:spcAft>
                      </a:pPr>
                      <a:r>
                        <a:rPr lang="en-US" sz="700">
                          <a:effectLst/>
                        </a:rPr>
                        <a:t>Nis</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2 </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United Kingdom</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London</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15 </a:t>
                      </a:r>
                      <a:endParaRPr lang="en-US" sz="600">
                        <a:effectLst/>
                        <a:latin typeface="Calibri"/>
                        <a:ea typeface="Calibri"/>
                        <a:cs typeface="Times New Roman"/>
                      </a:endParaRPr>
                    </a:p>
                  </a:txBody>
                  <a:tcPr marL="35408" marR="35408" marT="0" marB="0" anchor="ctr"/>
                </a:tc>
              </a:tr>
              <a:tr h="169562">
                <a:tc>
                  <a:txBody>
                    <a:bodyPr/>
                    <a:lstStyle/>
                    <a:p>
                      <a:pPr marL="0" marR="0">
                        <a:lnSpc>
                          <a:spcPct val="115000"/>
                        </a:lnSpc>
                        <a:spcBef>
                          <a:spcPts val="0"/>
                        </a:spcBef>
                        <a:spcAft>
                          <a:spcPts val="0"/>
                        </a:spcAft>
                      </a:pPr>
                      <a:r>
                        <a:rPr lang="en-US" sz="700">
                          <a:effectLst/>
                        </a:rPr>
                        <a:t>Nis</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2 </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United Kingdom</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London</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30 </a:t>
                      </a:r>
                      <a:endParaRPr lang="en-US" sz="600">
                        <a:effectLst/>
                        <a:latin typeface="Calibri"/>
                        <a:ea typeface="Calibri"/>
                        <a:cs typeface="Times New Roman"/>
                      </a:endParaRPr>
                    </a:p>
                  </a:txBody>
                  <a:tcPr marL="35408" marR="35408" marT="0" marB="0" anchor="ctr"/>
                </a:tc>
              </a:tr>
              <a:tr h="169562">
                <a:tc>
                  <a:txBody>
                    <a:bodyPr/>
                    <a:lstStyle/>
                    <a:p>
                      <a:pPr marL="0" marR="0">
                        <a:lnSpc>
                          <a:spcPct val="115000"/>
                        </a:lnSpc>
                        <a:spcBef>
                          <a:spcPts val="0"/>
                        </a:spcBef>
                        <a:spcAft>
                          <a:spcPts val="0"/>
                        </a:spcAft>
                      </a:pPr>
                      <a:r>
                        <a:rPr lang="en-US" sz="700">
                          <a:effectLst/>
                        </a:rPr>
                        <a:t>Nis</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2 </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dirty="0">
                          <a:effectLst/>
                        </a:rPr>
                        <a:t>Bosnia and Herzegovina</a:t>
                      </a:r>
                      <a:endParaRPr lang="en-US" sz="600" dirty="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Sarajevo</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7 </a:t>
                      </a:r>
                      <a:endParaRPr lang="en-US" sz="600">
                        <a:effectLst/>
                        <a:latin typeface="Calibri"/>
                        <a:ea typeface="Calibri"/>
                        <a:cs typeface="Times New Roman"/>
                      </a:endParaRPr>
                    </a:p>
                  </a:txBody>
                  <a:tcPr marL="35408" marR="35408" marT="0" marB="0" anchor="ctr"/>
                </a:tc>
              </a:tr>
              <a:tr h="169562">
                <a:tc>
                  <a:txBody>
                    <a:bodyPr/>
                    <a:lstStyle/>
                    <a:p>
                      <a:pPr marL="0" marR="0">
                        <a:lnSpc>
                          <a:spcPct val="115000"/>
                        </a:lnSpc>
                        <a:spcBef>
                          <a:spcPts val="0"/>
                        </a:spcBef>
                        <a:spcAft>
                          <a:spcPts val="0"/>
                        </a:spcAft>
                      </a:pPr>
                      <a:r>
                        <a:rPr lang="en-US" sz="700">
                          <a:effectLst/>
                        </a:rPr>
                        <a:t>Nis</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2 </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Bosnia and Herzegovina</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Sarajevo</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15 </a:t>
                      </a:r>
                      <a:endParaRPr lang="en-US" sz="600">
                        <a:effectLst/>
                        <a:latin typeface="Calibri"/>
                        <a:ea typeface="Calibri"/>
                        <a:cs typeface="Times New Roman"/>
                      </a:endParaRPr>
                    </a:p>
                  </a:txBody>
                  <a:tcPr marL="35408" marR="35408" marT="0" marB="0" anchor="ctr"/>
                </a:tc>
              </a:tr>
              <a:tr h="169562">
                <a:tc>
                  <a:txBody>
                    <a:bodyPr/>
                    <a:lstStyle/>
                    <a:p>
                      <a:pPr marL="0" marR="0">
                        <a:lnSpc>
                          <a:spcPct val="115000"/>
                        </a:lnSpc>
                        <a:spcBef>
                          <a:spcPts val="0"/>
                        </a:spcBef>
                        <a:spcAft>
                          <a:spcPts val="0"/>
                        </a:spcAft>
                      </a:pPr>
                      <a:r>
                        <a:rPr lang="en-US" sz="700">
                          <a:effectLst/>
                        </a:rPr>
                        <a:t>Nis</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2 </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Bosnia and Herzegovina</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Sarajevo</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30 </a:t>
                      </a:r>
                      <a:endParaRPr lang="en-US" sz="600">
                        <a:effectLst/>
                        <a:latin typeface="Calibri"/>
                        <a:ea typeface="Calibri"/>
                        <a:cs typeface="Times New Roman"/>
                      </a:endParaRPr>
                    </a:p>
                  </a:txBody>
                  <a:tcPr marL="35408" marR="35408" marT="0" marB="0" anchor="ctr"/>
                </a:tc>
              </a:tr>
              <a:tr h="169562">
                <a:tc>
                  <a:txBody>
                    <a:bodyPr/>
                    <a:lstStyle/>
                    <a:p>
                      <a:pPr marL="0" marR="0">
                        <a:lnSpc>
                          <a:spcPct val="115000"/>
                        </a:lnSpc>
                        <a:spcBef>
                          <a:spcPts val="0"/>
                        </a:spcBef>
                        <a:spcAft>
                          <a:spcPts val="0"/>
                        </a:spcAft>
                      </a:pPr>
                      <a:r>
                        <a:rPr lang="en-US" sz="700">
                          <a:effectLst/>
                        </a:rPr>
                        <a:t>Nis</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2 </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United Kingdom</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Aberdeen</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7 </a:t>
                      </a:r>
                      <a:endParaRPr lang="en-US" sz="600">
                        <a:effectLst/>
                        <a:latin typeface="Calibri"/>
                        <a:ea typeface="Calibri"/>
                        <a:cs typeface="Times New Roman"/>
                      </a:endParaRPr>
                    </a:p>
                  </a:txBody>
                  <a:tcPr marL="35408" marR="35408" marT="0" marB="0" anchor="ctr"/>
                </a:tc>
              </a:tr>
              <a:tr h="169562">
                <a:tc>
                  <a:txBody>
                    <a:bodyPr/>
                    <a:lstStyle/>
                    <a:p>
                      <a:pPr marL="0" marR="0">
                        <a:lnSpc>
                          <a:spcPct val="115000"/>
                        </a:lnSpc>
                        <a:spcBef>
                          <a:spcPts val="0"/>
                        </a:spcBef>
                        <a:spcAft>
                          <a:spcPts val="0"/>
                        </a:spcAft>
                      </a:pPr>
                      <a:r>
                        <a:rPr lang="en-US" sz="700">
                          <a:effectLst/>
                        </a:rPr>
                        <a:t>Nis</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2 </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United Kingdom</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Aberdeen</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15 </a:t>
                      </a:r>
                      <a:endParaRPr lang="en-US" sz="600">
                        <a:effectLst/>
                        <a:latin typeface="Calibri"/>
                        <a:ea typeface="Calibri"/>
                        <a:cs typeface="Times New Roman"/>
                      </a:endParaRPr>
                    </a:p>
                  </a:txBody>
                  <a:tcPr marL="35408" marR="35408" marT="0" marB="0" anchor="ctr"/>
                </a:tc>
              </a:tr>
              <a:tr h="169562">
                <a:tc>
                  <a:txBody>
                    <a:bodyPr/>
                    <a:lstStyle/>
                    <a:p>
                      <a:pPr marL="0" marR="0">
                        <a:lnSpc>
                          <a:spcPct val="115000"/>
                        </a:lnSpc>
                        <a:spcBef>
                          <a:spcPts val="0"/>
                        </a:spcBef>
                        <a:spcAft>
                          <a:spcPts val="0"/>
                        </a:spcAft>
                      </a:pPr>
                      <a:r>
                        <a:rPr lang="en-US" sz="700">
                          <a:effectLst/>
                        </a:rPr>
                        <a:t>Nis</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2 </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United Kingdom</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Aberdeen</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30 </a:t>
                      </a:r>
                      <a:endParaRPr lang="en-US" sz="600">
                        <a:effectLst/>
                        <a:latin typeface="Calibri"/>
                        <a:ea typeface="Calibri"/>
                        <a:cs typeface="Times New Roman"/>
                      </a:endParaRPr>
                    </a:p>
                  </a:txBody>
                  <a:tcPr marL="35408" marR="35408" marT="0" marB="0" anchor="ctr"/>
                </a:tc>
              </a:tr>
              <a:tr h="169562">
                <a:tc>
                  <a:txBody>
                    <a:bodyPr/>
                    <a:lstStyle/>
                    <a:p>
                      <a:pPr marL="0" marR="0">
                        <a:lnSpc>
                          <a:spcPct val="115000"/>
                        </a:lnSpc>
                        <a:spcBef>
                          <a:spcPts val="0"/>
                        </a:spcBef>
                        <a:spcAft>
                          <a:spcPts val="0"/>
                        </a:spcAft>
                      </a:pPr>
                      <a:r>
                        <a:rPr lang="en-US" sz="700">
                          <a:effectLst/>
                        </a:rPr>
                        <a:t>Nis</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2 </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Greece</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Chania</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7 </a:t>
                      </a:r>
                      <a:endParaRPr lang="en-US" sz="600">
                        <a:effectLst/>
                        <a:latin typeface="Calibri"/>
                        <a:ea typeface="Calibri"/>
                        <a:cs typeface="Times New Roman"/>
                      </a:endParaRPr>
                    </a:p>
                  </a:txBody>
                  <a:tcPr marL="35408" marR="35408" marT="0" marB="0" anchor="ctr"/>
                </a:tc>
              </a:tr>
              <a:tr h="169562">
                <a:tc>
                  <a:txBody>
                    <a:bodyPr/>
                    <a:lstStyle/>
                    <a:p>
                      <a:pPr marL="0" marR="0">
                        <a:lnSpc>
                          <a:spcPct val="115000"/>
                        </a:lnSpc>
                        <a:spcBef>
                          <a:spcPts val="0"/>
                        </a:spcBef>
                        <a:spcAft>
                          <a:spcPts val="0"/>
                        </a:spcAft>
                      </a:pPr>
                      <a:r>
                        <a:rPr lang="en-US" sz="700">
                          <a:effectLst/>
                        </a:rPr>
                        <a:t>Nis</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2 </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Greece</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Chania</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15 </a:t>
                      </a:r>
                      <a:endParaRPr lang="en-US" sz="600">
                        <a:effectLst/>
                        <a:latin typeface="Calibri"/>
                        <a:ea typeface="Calibri"/>
                        <a:cs typeface="Times New Roman"/>
                      </a:endParaRPr>
                    </a:p>
                  </a:txBody>
                  <a:tcPr marL="35408" marR="35408" marT="0" marB="0" anchor="ctr"/>
                </a:tc>
              </a:tr>
              <a:tr h="169562">
                <a:tc>
                  <a:txBody>
                    <a:bodyPr/>
                    <a:lstStyle/>
                    <a:p>
                      <a:pPr marL="0" marR="0">
                        <a:lnSpc>
                          <a:spcPct val="115000"/>
                        </a:lnSpc>
                        <a:spcBef>
                          <a:spcPts val="0"/>
                        </a:spcBef>
                        <a:spcAft>
                          <a:spcPts val="0"/>
                        </a:spcAft>
                      </a:pPr>
                      <a:r>
                        <a:rPr lang="en-US" sz="700">
                          <a:effectLst/>
                        </a:rPr>
                        <a:t>Nis</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2 </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Greece</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Chania</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30 </a:t>
                      </a:r>
                      <a:endParaRPr lang="en-US" sz="600">
                        <a:effectLst/>
                        <a:latin typeface="Calibri"/>
                        <a:ea typeface="Calibri"/>
                        <a:cs typeface="Times New Roman"/>
                      </a:endParaRPr>
                    </a:p>
                  </a:txBody>
                  <a:tcPr marL="35408" marR="35408" marT="0" marB="0" anchor="ctr"/>
                </a:tc>
              </a:tr>
              <a:tr h="315954">
                <a:tc>
                  <a:txBody>
                    <a:bodyPr/>
                    <a:lstStyle/>
                    <a:p>
                      <a:pPr marL="0" marR="0">
                        <a:lnSpc>
                          <a:spcPct val="115000"/>
                        </a:lnSpc>
                        <a:spcBef>
                          <a:spcPts val="0"/>
                        </a:spcBef>
                        <a:spcAft>
                          <a:spcPts val="0"/>
                        </a:spcAft>
                      </a:pPr>
                      <a:r>
                        <a:rPr lang="en-US" sz="700">
                          <a:effectLst/>
                        </a:rPr>
                        <a:t>Vienna</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2 </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Serbia</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Nis</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7 </a:t>
                      </a:r>
                      <a:endParaRPr lang="en-US" sz="600">
                        <a:effectLst/>
                        <a:latin typeface="Calibri"/>
                        <a:ea typeface="Calibri"/>
                        <a:cs typeface="Times New Roman"/>
                      </a:endParaRPr>
                    </a:p>
                  </a:txBody>
                  <a:tcPr marL="35408" marR="35408" marT="0" marB="0" anchor="ctr"/>
                </a:tc>
              </a:tr>
              <a:tr h="315954">
                <a:tc>
                  <a:txBody>
                    <a:bodyPr/>
                    <a:lstStyle/>
                    <a:p>
                      <a:pPr marL="0" marR="0">
                        <a:lnSpc>
                          <a:spcPct val="115000"/>
                        </a:lnSpc>
                        <a:spcBef>
                          <a:spcPts val="0"/>
                        </a:spcBef>
                        <a:spcAft>
                          <a:spcPts val="0"/>
                        </a:spcAft>
                      </a:pPr>
                      <a:r>
                        <a:rPr lang="en-US" sz="700">
                          <a:effectLst/>
                        </a:rPr>
                        <a:t>Vienna</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2 </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Bosnia and Herzegovina</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Sarajevo</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7 </a:t>
                      </a:r>
                      <a:endParaRPr lang="en-US" sz="600">
                        <a:effectLst/>
                        <a:latin typeface="Calibri"/>
                        <a:ea typeface="Calibri"/>
                        <a:cs typeface="Times New Roman"/>
                      </a:endParaRPr>
                    </a:p>
                  </a:txBody>
                  <a:tcPr marL="35408" marR="35408" marT="0" marB="0" anchor="ctr"/>
                </a:tc>
              </a:tr>
              <a:tr h="169562">
                <a:tc>
                  <a:txBody>
                    <a:bodyPr/>
                    <a:lstStyle/>
                    <a:p>
                      <a:pPr marL="0" marR="0">
                        <a:lnSpc>
                          <a:spcPct val="115000"/>
                        </a:lnSpc>
                        <a:spcBef>
                          <a:spcPts val="0"/>
                        </a:spcBef>
                        <a:spcAft>
                          <a:spcPts val="0"/>
                        </a:spcAft>
                      </a:pPr>
                      <a:r>
                        <a:rPr lang="en-US" sz="700">
                          <a:effectLst/>
                        </a:rPr>
                        <a:t>London</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2 </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Serbia</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Nis</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7 </a:t>
                      </a:r>
                      <a:endParaRPr lang="en-US" sz="600">
                        <a:effectLst/>
                        <a:latin typeface="Calibri"/>
                        <a:ea typeface="Calibri"/>
                        <a:cs typeface="Times New Roman"/>
                      </a:endParaRPr>
                    </a:p>
                  </a:txBody>
                  <a:tcPr marL="35408" marR="35408" marT="0" marB="0" anchor="ctr"/>
                </a:tc>
              </a:tr>
              <a:tr h="169562">
                <a:tc>
                  <a:txBody>
                    <a:bodyPr/>
                    <a:lstStyle/>
                    <a:p>
                      <a:pPr marL="0" marR="0">
                        <a:lnSpc>
                          <a:spcPct val="115000"/>
                        </a:lnSpc>
                        <a:spcBef>
                          <a:spcPts val="0"/>
                        </a:spcBef>
                        <a:spcAft>
                          <a:spcPts val="0"/>
                        </a:spcAft>
                      </a:pPr>
                      <a:r>
                        <a:rPr lang="en-US" sz="700">
                          <a:effectLst/>
                        </a:rPr>
                        <a:t>London</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2 </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Bosnia and Herzegovina</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Sarajevo</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7 </a:t>
                      </a:r>
                      <a:endParaRPr lang="en-US" sz="600">
                        <a:effectLst/>
                        <a:latin typeface="Calibri"/>
                        <a:ea typeface="Calibri"/>
                        <a:cs typeface="Times New Roman"/>
                      </a:endParaRPr>
                    </a:p>
                  </a:txBody>
                  <a:tcPr marL="35408" marR="35408" marT="0" marB="0" anchor="ctr"/>
                </a:tc>
              </a:tr>
              <a:tr h="339125">
                <a:tc>
                  <a:txBody>
                    <a:bodyPr/>
                    <a:lstStyle/>
                    <a:p>
                      <a:pPr marL="0" marR="0">
                        <a:lnSpc>
                          <a:spcPct val="115000"/>
                        </a:lnSpc>
                        <a:spcBef>
                          <a:spcPts val="0"/>
                        </a:spcBef>
                        <a:spcAft>
                          <a:spcPts val="0"/>
                        </a:spcAft>
                      </a:pPr>
                      <a:r>
                        <a:rPr lang="en-US" sz="700">
                          <a:effectLst/>
                        </a:rPr>
                        <a:t>London</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2 </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Kosovo</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Kosovska Mitrovica</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7 </a:t>
                      </a:r>
                      <a:endParaRPr lang="en-US" sz="600">
                        <a:effectLst/>
                        <a:latin typeface="Calibri"/>
                        <a:ea typeface="Calibri"/>
                        <a:cs typeface="Times New Roman"/>
                      </a:endParaRPr>
                    </a:p>
                  </a:txBody>
                  <a:tcPr marL="35408" marR="35408" marT="0" marB="0" anchor="ctr"/>
                </a:tc>
              </a:tr>
              <a:tr h="169562">
                <a:tc>
                  <a:txBody>
                    <a:bodyPr/>
                    <a:lstStyle/>
                    <a:p>
                      <a:pPr marL="0" marR="0">
                        <a:lnSpc>
                          <a:spcPct val="115000"/>
                        </a:lnSpc>
                        <a:spcBef>
                          <a:spcPts val="0"/>
                        </a:spcBef>
                        <a:spcAft>
                          <a:spcPts val="0"/>
                        </a:spcAft>
                      </a:pPr>
                      <a:r>
                        <a:rPr lang="en-US" sz="700">
                          <a:effectLst/>
                        </a:rPr>
                        <a:t>Belgrade</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2 </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Hungary</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Budapest</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7 </a:t>
                      </a:r>
                      <a:endParaRPr lang="en-US" sz="600">
                        <a:effectLst/>
                        <a:latin typeface="Calibri"/>
                        <a:ea typeface="Calibri"/>
                        <a:cs typeface="Times New Roman"/>
                      </a:endParaRPr>
                    </a:p>
                  </a:txBody>
                  <a:tcPr marL="35408" marR="35408" marT="0" marB="0" anchor="ctr"/>
                </a:tc>
              </a:tr>
              <a:tr h="169562">
                <a:tc>
                  <a:txBody>
                    <a:bodyPr/>
                    <a:lstStyle/>
                    <a:p>
                      <a:pPr marL="0" marR="0">
                        <a:lnSpc>
                          <a:spcPct val="115000"/>
                        </a:lnSpc>
                        <a:spcBef>
                          <a:spcPts val="0"/>
                        </a:spcBef>
                        <a:spcAft>
                          <a:spcPts val="0"/>
                        </a:spcAft>
                      </a:pPr>
                      <a:r>
                        <a:rPr lang="en-US" sz="700">
                          <a:effectLst/>
                        </a:rPr>
                        <a:t>Belgrade</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2 </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Greece</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Chania</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7 </a:t>
                      </a:r>
                      <a:endParaRPr lang="en-US" sz="600">
                        <a:effectLst/>
                        <a:latin typeface="Calibri"/>
                        <a:ea typeface="Calibri"/>
                        <a:cs typeface="Times New Roman"/>
                      </a:endParaRPr>
                    </a:p>
                  </a:txBody>
                  <a:tcPr marL="35408" marR="35408" marT="0" marB="0" anchor="ctr"/>
                </a:tc>
              </a:tr>
              <a:tr h="169562">
                <a:tc>
                  <a:txBody>
                    <a:bodyPr/>
                    <a:lstStyle/>
                    <a:p>
                      <a:pPr marL="0" marR="0">
                        <a:lnSpc>
                          <a:spcPct val="115000"/>
                        </a:lnSpc>
                        <a:spcBef>
                          <a:spcPts val="0"/>
                        </a:spcBef>
                        <a:spcAft>
                          <a:spcPts val="0"/>
                        </a:spcAft>
                      </a:pPr>
                      <a:r>
                        <a:rPr lang="en-US" sz="700">
                          <a:effectLst/>
                        </a:rPr>
                        <a:t>Belgrade</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2 </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United Kingdom</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Aberdeen</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7 </a:t>
                      </a:r>
                      <a:endParaRPr lang="en-US" sz="600">
                        <a:effectLst/>
                        <a:latin typeface="Calibri"/>
                        <a:ea typeface="Calibri"/>
                        <a:cs typeface="Times New Roman"/>
                      </a:endParaRPr>
                    </a:p>
                  </a:txBody>
                  <a:tcPr marL="35408" marR="35408" marT="0" marB="0" anchor="ctr"/>
                </a:tc>
              </a:tr>
              <a:tr h="339125">
                <a:tc>
                  <a:txBody>
                    <a:bodyPr/>
                    <a:lstStyle/>
                    <a:p>
                      <a:pPr marL="0" marR="0">
                        <a:lnSpc>
                          <a:spcPct val="115000"/>
                        </a:lnSpc>
                        <a:spcBef>
                          <a:spcPts val="0"/>
                        </a:spcBef>
                        <a:spcAft>
                          <a:spcPts val="0"/>
                        </a:spcAft>
                      </a:pPr>
                      <a:r>
                        <a:rPr lang="en-US" sz="700">
                          <a:effectLst/>
                        </a:rPr>
                        <a:t>Kosovska Mitrovica</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a:effectLst/>
                        </a:rPr>
                        <a:t>2 </a:t>
                      </a:r>
                      <a:endParaRPr lang="en-US" sz="60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dirty="0">
                          <a:effectLst/>
                        </a:rPr>
                        <a:t>Hungary</a:t>
                      </a:r>
                      <a:endParaRPr lang="en-US" sz="600" dirty="0">
                        <a:effectLst/>
                        <a:latin typeface="Calibri"/>
                        <a:ea typeface="Calibri"/>
                        <a:cs typeface="Times New Roman"/>
                      </a:endParaRPr>
                    </a:p>
                  </a:txBody>
                  <a:tcPr marL="35408" marR="35408" marT="0" marB="0" anchor="ctr"/>
                </a:tc>
                <a:tc>
                  <a:txBody>
                    <a:bodyPr/>
                    <a:lstStyle/>
                    <a:p>
                      <a:pPr marL="0" marR="0">
                        <a:lnSpc>
                          <a:spcPct val="115000"/>
                        </a:lnSpc>
                        <a:spcBef>
                          <a:spcPts val="0"/>
                        </a:spcBef>
                        <a:spcAft>
                          <a:spcPts val="0"/>
                        </a:spcAft>
                      </a:pPr>
                      <a:r>
                        <a:rPr lang="en-US" sz="700">
                          <a:effectLst/>
                        </a:rPr>
                        <a:t>Budapest</a:t>
                      </a:r>
                      <a:endParaRPr lang="en-US" sz="600">
                        <a:effectLst/>
                        <a:latin typeface="Calibri"/>
                        <a:ea typeface="Calibri"/>
                        <a:cs typeface="Times New Roman"/>
                      </a:endParaRPr>
                    </a:p>
                  </a:txBody>
                  <a:tcPr marL="35408" marR="35408" marT="0" marB="0" anchor="ctr"/>
                </a:tc>
                <a:tc>
                  <a:txBody>
                    <a:bodyPr/>
                    <a:lstStyle/>
                    <a:p>
                      <a:pPr marL="0" marR="0" algn="ctr">
                        <a:lnSpc>
                          <a:spcPct val="115000"/>
                        </a:lnSpc>
                        <a:spcBef>
                          <a:spcPts val="0"/>
                        </a:spcBef>
                        <a:spcAft>
                          <a:spcPts val="0"/>
                        </a:spcAft>
                      </a:pPr>
                      <a:r>
                        <a:rPr lang="en-US" sz="700" dirty="0">
                          <a:effectLst/>
                        </a:rPr>
                        <a:t>7 </a:t>
                      </a:r>
                      <a:endParaRPr lang="en-US" sz="600" dirty="0">
                        <a:effectLst/>
                        <a:latin typeface="Calibri"/>
                        <a:ea typeface="Calibri"/>
                        <a:cs typeface="Times New Roman"/>
                      </a:endParaRPr>
                    </a:p>
                  </a:txBody>
                  <a:tcPr marL="35408" marR="35408" marT="0" marB="0" anchor="ctr"/>
                </a:tc>
              </a:tr>
            </a:tbl>
          </a:graphicData>
        </a:graphic>
      </p:graphicFrame>
    </p:spTree>
    <p:extLst>
      <p:ext uri="{BB962C8B-B14F-4D97-AF65-F5344CB8AC3E}">
        <p14:creationId xmlns:p14="http://schemas.microsoft.com/office/powerpoint/2010/main" val="8270827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5" name="Straight Connector 4"/>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8"/>
          <p:cNvSpPr>
            <a:spLocks noGrp="1"/>
          </p:cNvSpPr>
          <p:nvPr>
            <p:ph type="sldNum" sz="quarter" idx="12"/>
          </p:nvPr>
        </p:nvSpPr>
        <p:spPr>
          <a:xfrm>
            <a:off x="6553200" y="6356350"/>
            <a:ext cx="2133600" cy="365125"/>
          </a:xfrm>
        </p:spPr>
        <p:txBody>
          <a:bodyPr/>
          <a:lstStyle/>
          <a:p>
            <a:fld id="{B6F15528-21DE-4FAA-801E-634DDDAF4B2B}" type="slidenum">
              <a:rPr lang="en-US" smtClean="0"/>
              <a:pPr/>
              <a:t>16</a:t>
            </a:fld>
            <a:endParaRPr lang="en-US"/>
          </a:p>
        </p:txBody>
      </p:sp>
      <p:pic>
        <p:nvPicPr>
          <p:cNvPr id="7" name="Picture 6"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8" name="Picture 7" descr="eu_flag_co_funded_pos_[rgb]_right.jpg"/>
          <p:cNvPicPr/>
          <p:nvPr/>
        </p:nvPicPr>
        <p:blipFill>
          <a:blip r:embed="rId3" cstate="print"/>
          <a:stretch>
            <a:fillRect/>
          </a:stretch>
        </p:blipFill>
        <p:spPr>
          <a:xfrm>
            <a:off x="7467600" y="152400"/>
            <a:ext cx="1676400" cy="409575"/>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3981881389"/>
              </p:ext>
            </p:extLst>
          </p:nvPr>
        </p:nvGraphicFramePr>
        <p:xfrm>
          <a:off x="1828800" y="723900"/>
          <a:ext cx="4572000" cy="5981697"/>
        </p:xfrm>
        <a:graphic>
          <a:graphicData uri="http://schemas.openxmlformats.org/drawingml/2006/table">
            <a:tbl>
              <a:tblPr firstRow="1" firstCol="1" bandRow="1">
                <a:tableStyleId>{5C22544A-7EE6-4342-B048-85BDC9FD1C3A}</a:tableStyleId>
              </a:tblPr>
              <a:tblGrid>
                <a:gridCol w="1007669"/>
                <a:gridCol w="389535"/>
                <a:gridCol w="1761134"/>
                <a:gridCol w="1007669"/>
                <a:gridCol w="405993"/>
              </a:tblGrid>
              <a:tr h="422486">
                <a:tc>
                  <a:txBody>
                    <a:bodyPr/>
                    <a:lstStyle/>
                    <a:p>
                      <a:pPr marL="0" marR="0">
                        <a:lnSpc>
                          <a:spcPct val="115000"/>
                        </a:lnSpc>
                        <a:spcBef>
                          <a:spcPts val="0"/>
                        </a:spcBef>
                        <a:spcAft>
                          <a:spcPts val="0"/>
                        </a:spcAft>
                      </a:pPr>
                      <a:r>
                        <a:rPr lang="en-US" sz="900">
                          <a:effectLst/>
                        </a:rPr>
                        <a:t>Kosovska Mitrovica</a:t>
                      </a:r>
                      <a:endParaRPr lang="en-US" sz="700">
                        <a:effectLst/>
                        <a:latin typeface="Calibri"/>
                        <a:ea typeface="Calibri"/>
                        <a:cs typeface="Times New Roman"/>
                      </a:endParaRPr>
                    </a:p>
                  </a:txBody>
                  <a:tcPr marL="44674" marR="44674" marT="0" marB="0" anchor="ctr"/>
                </a:tc>
                <a:tc>
                  <a:txBody>
                    <a:bodyPr/>
                    <a:lstStyle/>
                    <a:p>
                      <a:pPr marL="0" marR="0" algn="ctr">
                        <a:lnSpc>
                          <a:spcPct val="115000"/>
                        </a:lnSpc>
                        <a:spcBef>
                          <a:spcPts val="0"/>
                        </a:spcBef>
                        <a:spcAft>
                          <a:spcPts val="0"/>
                        </a:spcAft>
                      </a:pPr>
                      <a:r>
                        <a:rPr lang="en-US" sz="900">
                          <a:effectLst/>
                        </a:rPr>
                        <a:t>2 </a:t>
                      </a:r>
                      <a:endParaRPr lang="en-US" sz="700">
                        <a:effectLst/>
                        <a:latin typeface="Calibri"/>
                        <a:ea typeface="Calibri"/>
                        <a:cs typeface="Times New Roman"/>
                      </a:endParaRPr>
                    </a:p>
                  </a:txBody>
                  <a:tcPr marL="44674" marR="44674" marT="0" marB="0" anchor="ctr"/>
                </a:tc>
                <a:tc>
                  <a:txBody>
                    <a:bodyPr/>
                    <a:lstStyle/>
                    <a:p>
                      <a:pPr marL="0" marR="0">
                        <a:lnSpc>
                          <a:spcPct val="115000"/>
                        </a:lnSpc>
                        <a:spcBef>
                          <a:spcPts val="0"/>
                        </a:spcBef>
                        <a:spcAft>
                          <a:spcPts val="0"/>
                        </a:spcAft>
                      </a:pPr>
                      <a:r>
                        <a:rPr lang="en-US" sz="900">
                          <a:effectLst/>
                        </a:rPr>
                        <a:t>Bosnia and Herzegovina</a:t>
                      </a:r>
                      <a:endParaRPr lang="en-US" sz="700">
                        <a:effectLst/>
                        <a:latin typeface="Calibri"/>
                        <a:ea typeface="Calibri"/>
                        <a:cs typeface="Times New Roman"/>
                      </a:endParaRPr>
                    </a:p>
                  </a:txBody>
                  <a:tcPr marL="44674" marR="44674" marT="0" marB="0" anchor="ctr"/>
                </a:tc>
                <a:tc>
                  <a:txBody>
                    <a:bodyPr/>
                    <a:lstStyle/>
                    <a:p>
                      <a:pPr marL="0" marR="0">
                        <a:lnSpc>
                          <a:spcPct val="115000"/>
                        </a:lnSpc>
                        <a:spcBef>
                          <a:spcPts val="0"/>
                        </a:spcBef>
                        <a:spcAft>
                          <a:spcPts val="0"/>
                        </a:spcAft>
                      </a:pPr>
                      <a:r>
                        <a:rPr lang="en-US" sz="900">
                          <a:effectLst/>
                        </a:rPr>
                        <a:t>Sarajevo</a:t>
                      </a:r>
                      <a:endParaRPr lang="en-US" sz="700">
                        <a:effectLst/>
                        <a:latin typeface="Calibri"/>
                        <a:ea typeface="Calibri"/>
                        <a:cs typeface="Times New Roman"/>
                      </a:endParaRPr>
                    </a:p>
                  </a:txBody>
                  <a:tcPr marL="44674" marR="44674" marT="0" marB="0" anchor="ctr"/>
                </a:tc>
                <a:tc>
                  <a:txBody>
                    <a:bodyPr/>
                    <a:lstStyle/>
                    <a:p>
                      <a:pPr marL="0" marR="0" algn="ctr">
                        <a:lnSpc>
                          <a:spcPct val="115000"/>
                        </a:lnSpc>
                        <a:spcBef>
                          <a:spcPts val="0"/>
                        </a:spcBef>
                        <a:spcAft>
                          <a:spcPts val="0"/>
                        </a:spcAft>
                      </a:pPr>
                      <a:r>
                        <a:rPr lang="en-US" sz="900">
                          <a:effectLst/>
                        </a:rPr>
                        <a:t>7 </a:t>
                      </a:r>
                      <a:endParaRPr lang="en-US" sz="700">
                        <a:effectLst/>
                        <a:latin typeface="Calibri"/>
                        <a:ea typeface="Calibri"/>
                        <a:cs typeface="Times New Roman"/>
                      </a:endParaRPr>
                    </a:p>
                  </a:txBody>
                  <a:tcPr marL="44674" marR="44674" marT="0" marB="0" anchor="ctr"/>
                </a:tc>
              </a:tr>
              <a:tr h="422486">
                <a:tc>
                  <a:txBody>
                    <a:bodyPr/>
                    <a:lstStyle/>
                    <a:p>
                      <a:pPr marL="0" marR="0">
                        <a:lnSpc>
                          <a:spcPct val="115000"/>
                        </a:lnSpc>
                        <a:spcBef>
                          <a:spcPts val="0"/>
                        </a:spcBef>
                        <a:spcAft>
                          <a:spcPts val="0"/>
                        </a:spcAft>
                      </a:pPr>
                      <a:r>
                        <a:rPr lang="en-US" sz="900">
                          <a:effectLst/>
                        </a:rPr>
                        <a:t>Kosovska Mitrovica</a:t>
                      </a:r>
                      <a:endParaRPr lang="en-US" sz="700">
                        <a:effectLst/>
                        <a:latin typeface="Calibri"/>
                        <a:ea typeface="Calibri"/>
                        <a:cs typeface="Times New Roman"/>
                      </a:endParaRPr>
                    </a:p>
                  </a:txBody>
                  <a:tcPr marL="44674" marR="44674" marT="0" marB="0" anchor="ctr"/>
                </a:tc>
                <a:tc>
                  <a:txBody>
                    <a:bodyPr/>
                    <a:lstStyle/>
                    <a:p>
                      <a:pPr marL="0" marR="0" algn="ctr">
                        <a:lnSpc>
                          <a:spcPct val="115000"/>
                        </a:lnSpc>
                        <a:spcBef>
                          <a:spcPts val="0"/>
                        </a:spcBef>
                        <a:spcAft>
                          <a:spcPts val="0"/>
                        </a:spcAft>
                      </a:pPr>
                      <a:r>
                        <a:rPr lang="en-US" sz="900">
                          <a:effectLst/>
                        </a:rPr>
                        <a:t>2 </a:t>
                      </a:r>
                      <a:endParaRPr lang="en-US" sz="700">
                        <a:effectLst/>
                        <a:latin typeface="Calibri"/>
                        <a:ea typeface="Calibri"/>
                        <a:cs typeface="Times New Roman"/>
                      </a:endParaRPr>
                    </a:p>
                  </a:txBody>
                  <a:tcPr marL="44674" marR="44674" marT="0" marB="0" anchor="ctr"/>
                </a:tc>
                <a:tc>
                  <a:txBody>
                    <a:bodyPr/>
                    <a:lstStyle/>
                    <a:p>
                      <a:pPr marL="0" marR="0">
                        <a:lnSpc>
                          <a:spcPct val="115000"/>
                        </a:lnSpc>
                        <a:spcBef>
                          <a:spcPts val="0"/>
                        </a:spcBef>
                        <a:spcAft>
                          <a:spcPts val="0"/>
                        </a:spcAft>
                      </a:pPr>
                      <a:r>
                        <a:rPr lang="en-US" sz="900">
                          <a:effectLst/>
                        </a:rPr>
                        <a:t>Bosnia and Herzegovina</a:t>
                      </a:r>
                      <a:endParaRPr lang="en-US" sz="700">
                        <a:effectLst/>
                        <a:latin typeface="Calibri"/>
                        <a:ea typeface="Calibri"/>
                        <a:cs typeface="Times New Roman"/>
                      </a:endParaRPr>
                    </a:p>
                  </a:txBody>
                  <a:tcPr marL="44674" marR="44674" marT="0" marB="0" anchor="ctr"/>
                </a:tc>
                <a:tc>
                  <a:txBody>
                    <a:bodyPr/>
                    <a:lstStyle/>
                    <a:p>
                      <a:pPr marL="0" marR="0">
                        <a:lnSpc>
                          <a:spcPct val="115000"/>
                        </a:lnSpc>
                        <a:spcBef>
                          <a:spcPts val="0"/>
                        </a:spcBef>
                        <a:spcAft>
                          <a:spcPts val="0"/>
                        </a:spcAft>
                      </a:pPr>
                      <a:r>
                        <a:rPr lang="en-US" sz="900">
                          <a:effectLst/>
                        </a:rPr>
                        <a:t>Banja Luka</a:t>
                      </a:r>
                      <a:endParaRPr lang="en-US" sz="700">
                        <a:effectLst/>
                        <a:latin typeface="Calibri"/>
                        <a:ea typeface="Calibri"/>
                        <a:cs typeface="Times New Roman"/>
                      </a:endParaRPr>
                    </a:p>
                  </a:txBody>
                  <a:tcPr marL="44674" marR="44674" marT="0" marB="0" anchor="ctr"/>
                </a:tc>
                <a:tc>
                  <a:txBody>
                    <a:bodyPr/>
                    <a:lstStyle/>
                    <a:p>
                      <a:pPr marL="0" marR="0" algn="ctr">
                        <a:lnSpc>
                          <a:spcPct val="115000"/>
                        </a:lnSpc>
                        <a:spcBef>
                          <a:spcPts val="0"/>
                        </a:spcBef>
                        <a:spcAft>
                          <a:spcPts val="0"/>
                        </a:spcAft>
                      </a:pPr>
                      <a:r>
                        <a:rPr lang="en-US" sz="900">
                          <a:effectLst/>
                        </a:rPr>
                        <a:t>7 </a:t>
                      </a:r>
                      <a:endParaRPr lang="en-US" sz="700">
                        <a:effectLst/>
                        <a:latin typeface="Calibri"/>
                        <a:ea typeface="Calibri"/>
                        <a:cs typeface="Times New Roman"/>
                      </a:endParaRPr>
                    </a:p>
                  </a:txBody>
                  <a:tcPr marL="44674" marR="44674" marT="0" marB="0" anchor="ctr"/>
                </a:tc>
              </a:tr>
              <a:tr h="211242">
                <a:tc>
                  <a:txBody>
                    <a:bodyPr/>
                    <a:lstStyle/>
                    <a:p>
                      <a:pPr marL="0" marR="0">
                        <a:lnSpc>
                          <a:spcPct val="115000"/>
                        </a:lnSpc>
                        <a:spcBef>
                          <a:spcPts val="0"/>
                        </a:spcBef>
                        <a:spcAft>
                          <a:spcPts val="0"/>
                        </a:spcAft>
                      </a:pPr>
                      <a:r>
                        <a:rPr lang="en-US" sz="900">
                          <a:effectLst/>
                        </a:rPr>
                        <a:t>Sarajevo</a:t>
                      </a:r>
                      <a:endParaRPr lang="en-US" sz="700">
                        <a:effectLst/>
                        <a:latin typeface="Calibri"/>
                        <a:ea typeface="Calibri"/>
                        <a:cs typeface="Times New Roman"/>
                      </a:endParaRPr>
                    </a:p>
                  </a:txBody>
                  <a:tcPr marL="44674" marR="44674" marT="0" marB="0" anchor="ctr"/>
                </a:tc>
                <a:tc>
                  <a:txBody>
                    <a:bodyPr/>
                    <a:lstStyle/>
                    <a:p>
                      <a:pPr marL="0" marR="0" algn="ctr">
                        <a:lnSpc>
                          <a:spcPct val="115000"/>
                        </a:lnSpc>
                        <a:spcBef>
                          <a:spcPts val="0"/>
                        </a:spcBef>
                        <a:spcAft>
                          <a:spcPts val="0"/>
                        </a:spcAft>
                      </a:pPr>
                      <a:r>
                        <a:rPr lang="en-US" sz="900">
                          <a:effectLst/>
                        </a:rPr>
                        <a:t>2 </a:t>
                      </a:r>
                      <a:endParaRPr lang="en-US" sz="700">
                        <a:effectLst/>
                        <a:latin typeface="Calibri"/>
                        <a:ea typeface="Calibri"/>
                        <a:cs typeface="Times New Roman"/>
                      </a:endParaRPr>
                    </a:p>
                  </a:txBody>
                  <a:tcPr marL="44674" marR="44674" marT="0" marB="0" anchor="ctr"/>
                </a:tc>
                <a:tc>
                  <a:txBody>
                    <a:bodyPr/>
                    <a:lstStyle/>
                    <a:p>
                      <a:pPr marL="0" marR="0">
                        <a:lnSpc>
                          <a:spcPct val="115000"/>
                        </a:lnSpc>
                        <a:spcBef>
                          <a:spcPts val="0"/>
                        </a:spcBef>
                        <a:spcAft>
                          <a:spcPts val="0"/>
                        </a:spcAft>
                      </a:pPr>
                      <a:r>
                        <a:rPr lang="en-US" sz="900">
                          <a:effectLst/>
                        </a:rPr>
                        <a:t>Austria</a:t>
                      </a:r>
                      <a:endParaRPr lang="en-US" sz="700">
                        <a:effectLst/>
                        <a:latin typeface="Calibri"/>
                        <a:ea typeface="Calibri"/>
                        <a:cs typeface="Times New Roman"/>
                      </a:endParaRPr>
                    </a:p>
                  </a:txBody>
                  <a:tcPr marL="44674" marR="44674" marT="0" marB="0" anchor="ctr"/>
                </a:tc>
                <a:tc>
                  <a:txBody>
                    <a:bodyPr/>
                    <a:lstStyle/>
                    <a:p>
                      <a:pPr marL="0" marR="0">
                        <a:lnSpc>
                          <a:spcPct val="115000"/>
                        </a:lnSpc>
                        <a:spcBef>
                          <a:spcPts val="0"/>
                        </a:spcBef>
                        <a:spcAft>
                          <a:spcPts val="0"/>
                        </a:spcAft>
                      </a:pPr>
                      <a:r>
                        <a:rPr lang="en-US" sz="900">
                          <a:effectLst/>
                        </a:rPr>
                        <a:t>Vienna</a:t>
                      </a:r>
                      <a:endParaRPr lang="en-US" sz="700">
                        <a:effectLst/>
                        <a:latin typeface="Calibri"/>
                        <a:ea typeface="Calibri"/>
                        <a:cs typeface="Times New Roman"/>
                      </a:endParaRPr>
                    </a:p>
                  </a:txBody>
                  <a:tcPr marL="44674" marR="44674" marT="0" marB="0" anchor="ctr"/>
                </a:tc>
                <a:tc>
                  <a:txBody>
                    <a:bodyPr/>
                    <a:lstStyle/>
                    <a:p>
                      <a:pPr marL="0" marR="0" algn="ctr">
                        <a:lnSpc>
                          <a:spcPct val="115000"/>
                        </a:lnSpc>
                        <a:spcBef>
                          <a:spcPts val="0"/>
                        </a:spcBef>
                        <a:spcAft>
                          <a:spcPts val="0"/>
                        </a:spcAft>
                      </a:pPr>
                      <a:r>
                        <a:rPr lang="en-US" sz="900">
                          <a:effectLst/>
                        </a:rPr>
                        <a:t>7 </a:t>
                      </a:r>
                      <a:endParaRPr lang="en-US" sz="700">
                        <a:effectLst/>
                        <a:latin typeface="Calibri"/>
                        <a:ea typeface="Calibri"/>
                        <a:cs typeface="Times New Roman"/>
                      </a:endParaRPr>
                    </a:p>
                  </a:txBody>
                  <a:tcPr marL="44674" marR="44674" marT="0" marB="0" anchor="ctr"/>
                </a:tc>
              </a:tr>
              <a:tr h="211242">
                <a:tc>
                  <a:txBody>
                    <a:bodyPr/>
                    <a:lstStyle/>
                    <a:p>
                      <a:pPr marL="0" marR="0">
                        <a:lnSpc>
                          <a:spcPct val="115000"/>
                        </a:lnSpc>
                        <a:spcBef>
                          <a:spcPts val="0"/>
                        </a:spcBef>
                        <a:spcAft>
                          <a:spcPts val="0"/>
                        </a:spcAft>
                      </a:pPr>
                      <a:r>
                        <a:rPr lang="en-US" sz="900">
                          <a:effectLst/>
                        </a:rPr>
                        <a:t>Sarajevo</a:t>
                      </a:r>
                      <a:endParaRPr lang="en-US" sz="700">
                        <a:effectLst/>
                        <a:latin typeface="Calibri"/>
                        <a:ea typeface="Calibri"/>
                        <a:cs typeface="Times New Roman"/>
                      </a:endParaRPr>
                    </a:p>
                  </a:txBody>
                  <a:tcPr marL="44674" marR="44674" marT="0" marB="0" anchor="ctr"/>
                </a:tc>
                <a:tc>
                  <a:txBody>
                    <a:bodyPr/>
                    <a:lstStyle/>
                    <a:p>
                      <a:pPr marL="0" marR="0" algn="ctr">
                        <a:lnSpc>
                          <a:spcPct val="115000"/>
                        </a:lnSpc>
                        <a:spcBef>
                          <a:spcPts val="0"/>
                        </a:spcBef>
                        <a:spcAft>
                          <a:spcPts val="0"/>
                        </a:spcAft>
                      </a:pPr>
                      <a:r>
                        <a:rPr lang="en-US" sz="900">
                          <a:effectLst/>
                        </a:rPr>
                        <a:t>2 </a:t>
                      </a:r>
                      <a:endParaRPr lang="en-US" sz="700">
                        <a:effectLst/>
                        <a:latin typeface="Calibri"/>
                        <a:ea typeface="Calibri"/>
                        <a:cs typeface="Times New Roman"/>
                      </a:endParaRPr>
                    </a:p>
                  </a:txBody>
                  <a:tcPr marL="44674" marR="44674" marT="0" marB="0" anchor="ctr"/>
                </a:tc>
                <a:tc>
                  <a:txBody>
                    <a:bodyPr/>
                    <a:lstStyle/>
                    <a:p>
                      <a:pPr marL="0" marR="0">
                        <a:lnSpc>
                          <a:spcPct val="115000"/>
                        </a:lnSpc>
                        <a:spcBef>
                          <a:spcPts val="0"/>
                        </a:spcBef>
                        <a:spcAft>
                          <a:spcPts val="0"/>
                        </a:spcAft>
                      </a:pPr>
                      <a:r>
                        <a:rPr lang="en-US" sz="900">
                          <a:effectLst/>
                        </a:rPr>
                        <a:t>Austria</a:t>
                      </a:r>
                      <a:endParaRPr lang="en-US" sz="700">
                        <a:effectLst/>
                        <a:latin typeface="Calibri"/>
                        <a:ea typeface="Calibri"/>
                        <a:cs typeface="Times New Roman"/>
                      </a:endParaRPr>
                    </a:p>
                  </a:txBody>
                  <a:tcPr marL="44674" marR="44674" marT="0" marB="0" anchor="ctr"/>
                </a:tc>
                <a:tc>
                  <a:txBody>
                    <a:bodyPr/>
                    <a:lstStyle/>
                    <a:p>
                      <a:pPr marL="0" marR="0">
                        <a:lnSpc>
                          <a:spcPct val="115000"/>
                        </a:lnSpc>
                        <a:spcBef>
                          <a:spcPts val="0"/>
                        </a:spcBef>
                        <a:spcAft>
                          <a:spcPts val="0"/>
                        </a:spcAft>
                      </a:pPr>
                      <a:r>
                        <a:rPr lang="en-US" sz="900">
                          <a:effectLst/>
                        </a:rPr>
                        <a:t>Vienna</a:t>
                      </a:r>
                      <a:endParaRPr lang="en-US" sz="700">
                        <a:effectLst/>
                        <a:latin typeface="Calibri"/>
                        <a:ea typeface="Calibri"/>
                        <a:cs typeface="Times New Roman"/>
                      </a:endParaRPr>
                    </a:p>
                  </a:txBody>
                  <a:tcPr marL="44674" marR="44674" marT="0" marB="0" anchor="ctr"/>
                </a:tc>
                <a:tc>
                  <a:txBody>
                    <a:bodyPr/>
                    <a:lstStyle/>
                    <a:p>
                      <a:pPr marL="0" marR="0" algn="ctr">
                        <a:lnSpc>
                          <a:spcPct val="115000"/>
                        </a:lnSpc>
                        <a:spcBef>
                          <a:spcPts val="0"/>
                        </a:spcBef>
                        <a:spcAft>
                          <a:spcPts val="0"/>
                        </a:spcAft>
                      </a:pPr>
                      <a:r>
                        <a:rPr lang="en-US" sz="900">
                          <a:effectLst/>
                        </a:rPr>
                        <a:t>15 </a:t>
                      </a:r>
                      <a:endParaRPr lang="en-US" sz="700">
                        <a:effectLst/>
                        <a:latin typeface="Calibri"/>
                        <a:ea typeface="Calibri"/>
                        <a:cs typeface="Times New Roman"/>
                      </a:endParaRPr>
                    </a:p>
                  </a:txBody>
                  <a:tcPr marL="44674" marR="44674" marT="0" marB="0" anchor="ctr"/>
                </a:tc>
              </a:tr>
              <a:tr h="211242">
                <a:tc>
                  <a:txBody>
                    <a:bodyPr/>
                    <a:lstStyle/>
                    <a:p>
                      <a:pPr marL="0" marR="0">
                        <a:lnSpc>
                          <a:spcPct val="115000"/>
                        </a:lnSpc>
                        <a:spcBef>
                          <a:spcPts val="0"/>
                        </a:spcBef>
                        <a:spcAft>
                          <a:spcPts val="0"/>
                        </a:spcAft>
                      </a:pPr>
                      <a:r>
                        <a:rPr lang="en-US" sz="900">
                          <a:effectLst/>
                        </a:rPr>
                        <a:t>Sarajevo</a:t>
                      </a:r>
                      <a:endParaRPr lang="en-US" sz="700">
                        <a:effectLst/>
                        <a:latin typeface="Calibri"/>
                        <a:ea typeface="Calibri"/>
                        <a:cs typeface="Times New Roman"/>
                      </a:endParaRPr>
                    </a:p>
                  </a:txBody>
                  <a:tcPr marL="44674" marR="44674" marT="0" marB="0" anchor="ctr"/>
                </a:tc>
                <a:tc>
                  <a:txBody>
                    <a:bodyPr/>
                    <a:lstStyle/>
                    <a:p>
                      <a:pPr marL="0" marR="0" algn="ctr">
                        <a:lnSpc>
                          <a:spcPct val="115000"/>
                        </a:lnSpc>
                        <a:spcBef>
                          <a:spcPts val="0"/>
                        </a:spcBef>
                        <a:spcAft>
                          <a:spcPts val="0"/>
                        </a:spcAft>
                      </a:pPr>
                      <a:r>
                        <a:rPr lang="en-US" sz="900">
                          <a:effectLst/>
                        </a:rPr>
                        <a:t>2 </a:t>
                      </a:r>
                      <a:endParaRPr lang="en-US" sz="700">
                        <a:effectLst/>
                        <a:latin typeface="Calibri"/>
                        <a:ea typeface="Calibri"/>
                        <a:cs typeface="Times New Roman"/>
                      </a:endParaRPr>
                    </a:p>
                  </a:txBody>
                  <a:tcPr marL="44674" marR="44674" marT="0" marB="0" anchor="ctr"/>
                </a:tc>
                <a:tc>
                  <a:txBody>
                    <a:bodyPr/>
                    <a:lstStyle/>
                    <a:p>
                      <a:pPr marL="0" marR="0">
                        <a:lnSpc>
                          <a:spcPct val="115000"/>
                        </a:lnSpc>
                        <a:spcBef>
                          <a:spcPts val="0"/>
                        </a:spcBef>
                        <a:spcAft>
                          <a:spcPts val="0"/>
                        </a:spcAft>
                      </a:pPr>
                      <a:r>
                        <a:rPr lang="en-US" sz="900">
                          <a:effectLst/>
                        </a:rPr>
                        <a:t>Italy</a:t>
                      </a:r>
                      <a:endParaRPr lang="en-US" sz="700">
                        <a:effectLst/>
                        <a:latin typeface="Calibri"/>
                        <a:ea typeface="Calibri"/>
                        <a:cs typeface="Times New Roman"/>
                      </a:endParaRPr>
                    </a:p>
                  </a:txBody>
                  <a:tcPr marL="44674" marR="44674" marT="0" marB="0" anchor="ctr"/>
                </a:tc>
                <a:tc>
                  <a:txBody>
                    <a:bodyPr/>
                    <a:lstStyle/>
                    <a:p>
                      <a:pPr marL="0" marR="0">
                        <a:lnSpc>
                          <a:spcPct val="115000"/>
                        </a:lnSpc>
                        <a:spcBef>
                          <a:spcPts val="0"/>
                        </a:spcBef>
                        <a:spcAft>
                          <a:spcPts val="0"/>
                        </a:spcAft>
                      </a:pPr>
                      <a:r>
                        <a:rPr lang="en-US" sz="900">
                          <a:effectLst/>
                        </a:rPr>
                        <a:t>Messina</a:t>
                      </a:r>
                      <a:endParaRPr lang="en-US" sz="700">
                        <a:effectLst/>
                        <a:latin typeface="Calibri"/>
                        <a:ea typeface="Calibri"/>
                        <a:cs typeface="Times New Roman"/>
                      </a:endParaRPr>
                    </a:p>
                  </a:txBody>
                  <a:tcPr marL="44674" marR="44674" marT="0" marB="0" anchor="ctr"/>
                </a:tc>
                <a:tc>
                  <a:txBody>
                    <a:bodyPr/>
                    <a:lstStyle/>
                    <a:p>
                      <a:pPr marL="0" marR="0" algn="ctr">
                        <a:lnSpc>
                          <a:spcPct val="115000"/>
                        </a:lnSpc>
                        <a:spcBef>
                          <a:spcPts val="0"/>
                        </a:spcBef>
                        <a:spcAft>
                          <a:spcPts val="0"/>
                        </a:spcAft>
                      </a:pPr>
                      <a:r>
                        <a:rPr lang="en-US" sz="900">
                          <a:effectLst/>
                        </a:rPr>
                        <a:t>7 </a:t>
                      </a:r>
                      <a:endParaRPr lang="en-US" sz="700">
                        <a:effectLst/>
                        <a:latin typeface="Calibri"/>
                        <a:ea typeface="Calibri"/>
                        <a:cs typeface="Times New Roman"/>
                      </a:endParaRPr>
                    </a:p>
                  </a:txBody>
                  <a:tcPr marL="44674" marR="44674" marT="0" marB="0" anchor="ctr"/>
                </a:tc>
              </a:tr>
              <a:tr h="211242">
                <a:tc>
                  <a:txBody>
                    <a:bodyPr/>
                    <a:lstStyle/>
                    <a:p>
                      <a:pPr marL="0" marR="0">
                        <a:lnSpc>
                          <a:spcPct val="115000"/>
                        </a:lnSpc>
                        <a:spcBef>
                          <a:spcPts val="0"/>
                        </a:spcBef>
                        <a:spcAft>
                          <a:spcPts val="0"/>
                        </a:spcAft>
                      </a:pPr>
                      <a:r>
                        <a:rPr lang="en-US" sz="900">
                          <a:effectLst/>
                        </a:rPr>
                        <a:t>Sarajevo</a:t>
                      </a:r>
                      <a:endParaRPr lang="en-US" sz="700">
                        <a:effectLst/>
                        <a:latin typeface="Calibri"/>
                        <a:ea typeface="Calibri"/>
                        <a:cs typeface="Times New Roman"/>
                      </a:endParaRPr>
                    </a:p>
                  </a:txBody>
                  <a:tcPr marL="44674" marR="44674" marT="0" marB="0" anchor="ctr"/>
                </a:tc>
                <a:tc>
                  <a:txBody>
                    <a:bodyPr/>
                    <a:lstStyle/>
                    <a:p>
                      <a:pPr marL="0" marR="0" algn="ctr">
                        <a:lnSpc>
                          <a:spcPct val="115000"/>
                        </a:lnSpc>
                        <a:spcBef>
                          <a:spcPts val="0"/>
                        </a:spcBef>
                        <a:spcAft>
                          <a:spcPts val="0"/>
                        </a:spcAft>
                      </a:pPr>
                      <a:r>
                        <a:rPr lang="en-US" sz="900">
                          <a:effectLst/>
                        </a:rPr>
                        <a:t>2 </a:t>
                      </a:r>
                      <a:endParaRPr lang="en-US" sz="700">
                        <a:effectLst/>
                        <a:latin typeface="Calibri"/>
                        <a:ea typeface="Calibri"/>
                        <a:cs typeface="Times New Roman"/>
                      </a:endParaRPr>
                    </a:p>
                  </a:txBody>
                  <a:tcPr marL="44674" marR="44674" marT="0" marB="0" anchor="ctr"/>
                </a:tc>
                <a:tc>
                  <a:txBody>
                    <a:bodyPr/>
                    <a:lstStyle/>
                    <a:p>
                      <a:pPr marL="0" marR="0">
                        <a:lnSpc>
                          <a:spcPct val="115000"/>
                        </a:lnSpc>
                        <a:spcBef>
                          <a:spcPts val="0"/>
                        </a:spcBef>
                        <a:spcAft>
                          <a:spcPts val="0"/>
                        </a:spcAft>
                      </a:pPr>
                      <a:r>
                        <a:rPr lang="en-US" sz="900">
                          <a:effectLst/>
                        </a:rPr>
                        <a:t>Italy</a:t>
                      </a:r>
                      <a:endParaRPr lang="en-US" sz="700">
                        <a:effectLst/>
                        <a:latin typeface="Calibri"/>
                        <a:ea typeface="Calibri"/>
                        <a:cs typeface="Times New Roman"/>
                      </a:endParaRPr>
                    </a:p>
                  </a:txBody>
                  <a:tcPr marL="44674" marR="44674" marT="0" marB="0" anchor="ctr"/>
                </a:tc>
                <a:tc>
                  <a:txBody>
                    <a:bodyPr/>
                    <a:lstStyle/>
                    <a:p>
                      <a:pPr marL="0" marR="0">
                        <a:lnSpc>
                          <a:spcPct val="115000"/>
                        </a:lnSpc>
                        <a:spcBef>
                          <a:spcPts val="0"/>
                        </a:spcBef>
                        <a:spcAft>
                          <a:spcPts val="0"/>
                        </a:spcAft>
                      </a:pPr>
                      <a:r>
                        <a:rPr lang="en-US" sz="900">
                          <a:effectLst/>
                        </a:rPr>
                        <a:t>Messina</a:t>
                      </a:r>
                      <a:endParaRPr lang="en-US" sz="700">
                        <a:effectLst/>
                        <a:latin typeface="Calibri"/>
                        <a:ea typeface="Calibri"/>
                        <a:cs typeface="Times New Roman"/>
                      </a:endParaRPr>
                    </a:p>
                  </a:txBody>
                  <a:tcPr marL="44674" marR="44674" marT="0" marB="0" anchor="ctr"/>
                </a:tc>
                <a:tc>
                  <a:txBody>
                    <a:bodyPr/>
                    <a:lstStyle/>
                    <a:p>
                      <a:pPr marL="0" marR="0" algn="ctr">
                        <a:lnSpc>
                          <a:spcPct val="115000"/>
                        </a:lnSpc>
                        <a:spcBef>
                          <a:spcPts val="0"/>
                        </a:spcBef>
                        <a:spcAft>
                          <a:spcPts val="0"/>
                        </a:spcAft>
                      </a:pPr>
                      <a:r>
                        <a:rPr lang="en-US" sz="900">
                          <a:effectLst/>
                        </a:rPr>
                        <a:t>15 </a:t>
                      </a:r>
                      <a:endParaRPr lang="en-US" sz="700">
                        <a:effectLst/>
                        <a:latin typeface="Calibri"/>
                        <a:ea typeface="Calibri"/>
                        <a:cs typeface="Times New Roman"/>
                      </a:endParaRPr>
                    </a:p>
                  </a:txBody>
                  <a:tcPr marL="44674" marR="44674" marT="0" marB="0" anchor="ctr"/>
                </a:tc>
              </a:tr>
              <a:tr h="211242">
                <a:tc>
                  <a:txBody>
                    <a:bodyPr/>
                    <a:lstStyle/>
                    <a:p>
                      <a:pPr marL="0" marR="0">
                        <a:lnSpc>
                          <a:spcPct val="115000"/>
                        </a:lnSpc>
                        <a:spcBef>
                          <a:spcPts val="0"/>
                        </a:spcBef>
                        <a:spcAft>
                          <a:spcPts val="0"/>
                        </a:spcAft>
                      </a:pPr>
                      <a:r>
                        <a:rPr lang="en-US" sz="900">
                          <a:effectLst/>
                        </a:rPr>
                        <a:t>Sarajevo</a:t>
                      </a:r>
                      <a:endParaRPr lang="en-US" sz="700">
                        <a:effectLst/>
                        <a:latin typeface="Calibri"/>
                        <a:ea typeface="Calibri"/>
                        <a:cs typeface="Times New Roman"/>
                      </a:endParaRPr>
                    </a:p>
                  </a:txBody>
                  <a:tcPr marL="44674" marR="44674" marT="0" marB="0" anchor="ctr"/>
                </a:tc>
                <a:tc>
                  <a:txBody>
                    <a:bodyPr/>
                    <a:lstStyle/>
                    <a:p>
                      <a:pPr marL="0" marR="0" algn="ctr">
                        <a:lnSpc>
                          <a:spcPct val="115000"/>
                        </a:lnSpc>
                        <a:spcBef>
                          <a:spcPts val="0"/>
                        </a:spcBef>
                        <a:spcAft>
                          <a:spcPts val="0"/>
                        </a:spcAft>
                      </a:pPr>
                      <a:r>
                        <a:rPr lang="en-US" sz="900">
                          <a:effectLst/>
                        </a:rPr>
                        <a:t>2 </a:t>
                      </a:r>
                      <a:endParaRPr lang="en-US" sz="700">
                        <a:effectLst/>
                        <a:latin typeface="Calibri"/>
                        <a:ea typeface="Calibri"/>
                        <a:cs typeface="Times New Roman"/>
                      </a:endParaRPr>
                    </a:p>
                  </a:txBody>
                  <a:tcPr marL="44674" marR="44674" marT="0" marB="0" anchor="ctr"/>
                </a:tc>
                <a:tc>
                  <a:txBody>
                    <a:bodyPr/>
                    <a:lstStyle/>
                    <a:p>
                      <a:pPr marL="0" marR="0">
                        <a:lnSpc>
                          <a:spcPct val="115000"/>
                        </a:lnSpc>
                        <a:spcBef>
                          <a:spcPts val="0"/>
                        </a:spcBef>
                        <a:spcAft>
                          <a:spcPts val="0"/>
                        </a:spcAft>
                      </a:pPr>
                      <a:r>
                        <a:rPr lang="en-US" sz="900">
                          <a:effectLst/>
                        </a:rPr>
                        <a:t>Serbia</a:t>
                      </a:r>
                      <a:endParaRPr lang="en-US" sz="700">
                        <a:effectLst/>
                        <a:latin typeface="Calibri"/>
                        <a:ea typeface="Calibri"/>
                        <a:cs typeface="Times New Roman"/>
                      </a:endParaRPr>
                    </a:p>
                  </a:txBody>
                  <a:tcPr marL="44674" marR="44674" marT="0" marB="0" anchor="ctr"/>
                </a:tc>
                <a:tc>
                  <a:txBody>
                    <a:bodyPr/>
                    <a:lstStyle/>
                    <a:p>
                      <a:pPr marL="0" marR="0">
                        <a:lnSpc>
                          <a:spcPct val="115000"/>
                        </a:lnSpc>
                        <a:spcBef>
                          <a:spcPts val="0"/>
                        </a:spcBef>
                        <a:spcAft>
                          <a:spcPts val="0"/>
                        </a:spcAft>
                      </a:pPr>
                      <a:r>
                        <a:rPr lang="en-US" sz="900">
                          <a:effectLst/>
                        </a:rPr>
                        <a:t>Nis</a:t>
                      </a:r>
                      <a:endParaRPr lang="en-US" sz="700">
                        <a:effectLst/>
                        <a:latin typeface="Calibri"/>
                        <a:ea typeface="Calibri"/>
                        <a:cs typeface="Times New Roman"/>
                      </a:endParaRPr>
                    </a:p>
                  </a:txBody>
                  <a:tcPr marL="44674" marR="44674" marT="0" marB="0" anchor="ctr"/>
                </a:tc>
                <a:tc>
                  <a:txBody>
                    <a:bodyPr/>
                    <a:lstStyle/>
                    <a:p>
                      <a:pPr marL="0" marR="0" algn="ctr">
                        <a:lnSpc>
                          <a:spcPct val="115000"/>
                        </a:lnSpc>
                        <a:spcBef>
                          <a:spcPts val="0"/>
                        </a:spcBef>
                        <a:spcAft>
                          <a:spcPts val="0"/>
                        </a:spcAft>
                      </a:pPr>
                      <a:r>
                        <a:rPr lang="en-US" sz="900">
                          <a:effectLst/>
                        </a:rPr>
                        <a:t>7 </a:t>
                      </a:r>
                      <a:endParaRPr lang="en-US" sz="700">
                        <a:effectLst/>
                        <a:latin typeface="Calibri"/>
                        <a:ea typeface="Calibri"/>
                        <a:cs typeface="Times New Roman"/>
                      </a:endParaRPr>
                    </a:p>
                  </a:txBody>
                  <a:tcPr marL="44674" marR="44674" marT="0" marB="0" anchor="ctr"/>
                </a:tc>
              </a:tr>
              <a:tr h="393619">
                <a:tc>
                  <a:txBody>
                    <a:bodyPr/>
                    <a:lstStyle/>
                    <a:p>
                      <a:pPr marL="0" marR="0">
                        <a:lnSpc>
                          <a:spcPct val="115000"/>
                        </a:lnSpc>
                        <a:spcBef>
                          <a:spcPts val="0"/>
                        </a:spcBef>
                        <a:spcAft>
                          <a:spcPts val="0"/>
                        </a:spcAft>
                      </a:pPr>
                      <a:r>
                        <a:rPr lang="en-US" sz="900">
                          <a:effectLst/>
                        </a:rPr>
                        <a:t>Banja Luka</a:t>
                      </a:r>
                      <a:endParaRPr lang="en-US" sz="700">
                        <a:effectLst/>
                        <a:latin typeface="Calibri"/>
                        <a:ea typeface="Calibri"/>
                        <a:cs typeface="Times New Roman"/>
                      </a:endParaRPr>
                    </a:p>
                  </a:txBody>
                  <a:tcPr marL="44674" marR="44674" marT="0" marB="0" anchor="ctr"/>
                </a:tc>
                <a:tc>
                  <a:txBody>
                    <a:bodyPr/>
                    <a:lstStyle/>
                    <a:p>
                      <a:pPr marL="0" marR="0" algn="ctr">
                        <a:lnSpc>
                          <a:spcPct val="115000"/>
                        </a:lnSpc>
                        <a:spcBef>
                          <a:spcPts val="0"/>
                        </a:spcBef>
                        <a:spcAft>
                          <a:spcPts val="0"/>
                        </a:spcAft>
                      </a:pPr>
                      <a:r>
                        <a:rPr lang="en-US" sz="900">
                          <a:effectLst/>
                        </a:rPr>
                        <a:t>2 </a:t>
                      </a:r>
                      <a:endParaRPr lang="en-US" sz="700">
                        <a:effectLst/>
                        <a:latin typeface="Calibri"/>
                        <a:ea typeface="Calibri"/>
                        <a:cs typeface="Times New Roman"/>
                      </a:endParaRPr>
                    </a:p>
                  </a:txBody>
                  <a:tcPr marL="44674" marR="44674" marT="0" marB="0" anchor="ctr"/>
                </a:tc>
                <a:tc>
                  <a:txBody>
                    <a:bodyPr/>
                    <a:lstStyle/>
                    <a:p>
                      <a:pPr marL="0" marR="0">
                        <a:lnSpc>
                          <a:spcPct val="115000"/>
                        </a:lnSpc>
                        <a:spcBef>
                          <a:spcPts val="0"/>
                        </a:spcBef>
                        <a:spcAft>
                          <a:spcPts val="0"/>
                        </a:spcAft>
                      </a:pPr>
                      <a:r>
                        <a:rPr lang="en-US" sz="900">
                          <a:effectLst/>
                        </a:rPr>
                        <a:t>Serbia</a:t>
                      </a:r>
                      <a:endParaRPr lang="en-US" sz="700">
                        <a:effectLst/>
                        <a:latin typeface="Calibri"/>
                        <a:ea typeface="Calibri"/>
                        <a:cs typeface="Times New Roman"/>
                      </a:endParaRPr>
                    </a:p>
                  </a:txBody>
                  <a:tcPr marL="44674" marR="44674" marT="0" marB="0" anchor="ctr"/>
                </a:tc>
                <a:tc>
                  <a:txBody>
                    <a:bodyPr/>
                    <a:lstStyle/>
                    <a:p>
                      <a:pPr marL="0" marR="0">
                        <a:lnSpc>
                          <a:spcPct val="115000"/>
                        </a:lnSpc>
                        <a:spcBef>
                          <a:spcPts val="0"/>
                        </a:spcBef>
                        <a:spcAft>
                          <a:spcPts val="0"/>
                        </a:spcAft>
                      </a:pPr>
                      <a:r>
                        <a:rPr lang="en-US" sz="900">
                          <a:effectLst/>
                        </a:rPr>
                        <a:t>Belgrade</a:t>
                      </a:r>
                      <a:endParaRPr lang="en-US" sz="700">
                        <a:effectLst/>
                        <a:latin typeface="Calibri"/>
                        <a:ea typeface="Calibri"/>
                        <a:cs typeface="Times New Roman"/>
                      </a:endParaRPr>
                    </a:p>
                  </a:txBody>
                  <a:tcPr marL="44674" marR="44674" marT="0" marB="0" anchor="ctr"/>
                </a:tc>
                <a:tc>
                  <a:txBody>
                    <a:bodyPr/>
                    <a:lstStyle/>
                    <a:p>
                      <a:pPr marL="0" marR="0" algn="ctr">
                        <a:lnSpc>
                          <a:spcPct val="115000"/>
                        </a:lnSpc>
                        <a:spcBef>
                          <a:spcPts val="0"/>
                        </a:spcBef>
                        <a:spcAft>
                          <a:spcPts val="0"/>
                        </a:spcAft>
                      </a:pPr>
                      <a:r>
                        <a:rPr lang="en-US" sz="900">
                          <a:effectLst/>
                        </a:rPr>
                        <a:t>7 </a:t>
                      </a:r>
                      <a:endParaRPr lang="en-US" sz="700">
                        <a:effectLst/>
                        <a:latin typeface="Calibri"/>
                        <a:ea typeface="Calibri"/>
                        <a:cs typeface="Times New Roman"/>
                      </a:endParaRPr>
                    </a:p>
                  </a:txBody>
                  <a:tcPr marL="44674" marR="44674" marT="0" marB="0" anchor="ctr"/>
                </a:tc>
              </a:tr>
              <a:tr h="393619">
                <a:tc>
                  <a:txBody>
                    <a:bodyPr/>
                    <a:lstStyle/>
                    <a:p>
                      <a:pPr marL="0" marR="0">
                        <a:lnSpc>
                          <a:spcPct val="115000"/>
                        </a:lnSpc>
                        <a:spcBef>
                          <a:spcPts val="0"/>
                        </a:spcBef>
                        <a:spcAft>
                          <a:spcPts val="0"/>
                        </a:spcAft>
                      </a:pPr>
                      <a:r>
                        <a:rPr lang="en-US" sz="900">
                          <a:effectLst/>
                        </a:rPr>
                        <a:t>Banja Luka</a:t>
                      </a:r>
                      <a:endParaRPr lang="en-US" sz="700">
                        <a:effectLst/>
                        <a:latin typeface="Calibri"/>
                        <a:ea typeface="Calibri"/>
                        <a:cs typeface="Times New Roman"/>
                      </a:endParaRPr>
                    </a:p>
                  </a:txBody>
                  <a:tcPr marL="44674" marR="44674" marT="0" marB="0" anchor="ctr"/>
                </a:tc>
                <a:tc>
                  <a:txBody>
                    <a:bodyPr/>
                    <a:lstStyle/>
                    <a:p>
                      <a:pPr marL="0" marR="0" algn="ctr">
                        <a:lnSpc>
                          <a:spcPct val="115000"/>
                        </a:lnSpc>
                        <a:spcBef>
                          <a:spcPts val="0"/>
                        </a:spcBef>
                        <a:spcAft>
                          <a:spcPts val="0"/>
                        </a:spcAft>
                      </a:pPr>
                      <a:r>
                        <a:rPr lang="en-US" sz="900">
                          <a:effectLst/>
                        </a:rPr>
                        <a:t>2 </a:t>
                      </a:r>
                      <a:endParaRPr lang="en-US" sz="700">
                        <a:effectLst/>
                        <a:latin typeface="Calibri"/>
                        <a:ea typeface="Calibri"/>
                        <a:cs typeface="Times New Roman"/>
                      </a:endParaRPr>
                    </a:p>
                  </a:txBody>
                  <a:tcPr marL="44674" marR="44674" marT="0" marB="0" anchor="ctr"/>
                </a:tc>
                <a:tc>
                  <a:txBody>
                    <a:bodyPr/>
                    <a:lstStyle/>
                    <a:p>
                      <a:pPr marL="0" marR="0">
                        <a:lnSpc>
                          <a:spcPct val="115000"/>
                        </a:lnSpc>
                        <a:spcBef>
                          <a:spcPts val="0"/>
                        </a:spcBef>
                        <a:spcAft>
                          <a:spcPts val="0"/>
                        </a:spcAft>
                      </a:pPr>
                      <a:r>
                        <a:rPr lang="en-US" sz="900">
                          <a:effectLst/>
                        </a:rPr>
                        <a:t>Hungary</a:t>
                      </a:r>
                      <a:endParaRPr lang="en-US" sz="700">
                        <a:effectLst/>
                        <a:latin typeface="Calibri"/>
                        <a:ea typeface="Calibri"/>
                        <a:cs typeface="Times New Roman"/>
                      </a:endParaRPr>
                    </a:p>
                  </a:txBody>
                  <a:tcPr marL="44674" marR="44674" marT="0" marB="0" anchor="ctr"/>
                </a:tc>
                <a:tc>
                  <a:txBody>
                    <a:bodyPr/>
                    <a:lstStyle/>
                    <a:p>
                      <a:pPr marL="0" marR="0">
                        <a:lnSpc>
                          <a:spcPct val="115000"/>
                        </a:lnSpc>
                        <a:spcBef>
                          <a:spcPts val="0"/>
                        </a:spcBef>
                        <a:spcAft>
                          <a:spcPts val="0"/>
                        </a:spcAft>
                      </a:pPr>
                      <a:r>
                        <a:rPr lang="en-US" sz="900">
                          <a:effectLst/>
                        </a:rPr>
                        <a:t>Budapest</a:t>
                      </a:r>
                      <a:endParaRPr lang="en-US" sz="700">
                        <a:effectLst/>
                        <a:latin typeface="Calibri"/>
                        <a:ea typeface="Calibri"/>
                        <a:cs typeface="Times New Roman"/>
                      </a:endParaRPr>
                    </a:p>
                  </a:txBody>
                  <a:tcPr marL="44674" marR="44674" marT="0" marB="0" anchor="ctr"/>
                </a:tc>
                <a:tc>
                  <a:txBody>
                    <a:bodyPr/>
                    <a:lstStyle/>
                    <a:p>
                      <a:pPr marL="0" marR="0" algn="ctr">
                        <a:lnSpc>
                          <a:spcPct val="115000"/>
                        </a:lnSpc>
                        <a:spcBef>
                          <a:spcPts val="0"/>
                        </a:spcBef>
                        <a:spcAft>
                          <a:spcPts val="0"/>
                        </a:spcAft>
                      </a:pPr>
                      <a:r>
                        <a:rPr lang="en-US" sz="900">
                          <a:effectLst/>
                        </a:rPr>
                        <a:t>7 </a:t>
                      </a:r>
                      <a:endParaRPr lang="en-US" sz="700">
                        <a:effectLst/>
                        <a:latin typeface="Calibri"/>
                        <a:ea typeface="Calibri"/>
                        <a:cs typeface="Times New Roman"/>
                      </a:endParaRPr>
                    </a:p>
                  </a:txBody>
                  <a:tcPr marL="44674" marR="44674" marT="0" marB="0" anchor="ctr"/>
                </a:tc>
              </a:tr>
              <a:tr h="393619">
                <a:tc>
                  <a:txBody>
                    <a:bodyPr/>
                    <a:lstStyle/>
                    <a:p>
                      <a:pPr marL="0" marR="0">
                        <a:lnSpc>
                          <a:spcPct val="115000"/>
                        </a:lnSpc>
                        <a:spcBef>
                          <a:spcPts val="0"/>
                        </a:spcBef>
                        <a:spcAft>
                          <a:spcPts val="0"/>
                        </a:spcAft>
                      </a:pPr>
                      <a:r>
                        <a:rPr lang="en-US" sz="900">
                          <a:effectLst/>
                        </a:rPr>
                        <a:t>Leposavic</a:t>
                      </a:r>
                      <a:endParaRPr lang="en-US" sz="700">
                        <a:effectLst/>
                        <a:latin typeface="Calibri"/>
                        <a:ea typeface="Calibri"/>
                        <a:cs typeface="Times New Roman"/>
                      </a:endParaRPr>
                    </a:p>
                  </a:txBody>
                  <a:tcPr marL="44674" marR="44674" marT="0" marB="0" anchor="ctr"/>
                </a:tc>
                <a:tc>
                  <a:txBody>
                    <a:bodyPr/>
                    <a:lstStyle/>
                    <a:p>
                      <a:pPr marL="0" marR="0" algn="ctr">
                        <a:lnSpc>
                          <a:spcPct val="115000"/>
                        </a:lnSpc>
                        <a:spcBef>
                          <a:spcPts val="0"/>
                        </a:spcBef>
                        <a:spcAft>
                          <a:spcPts val="0"/>
                        </a:spcAft>
                      </a:pPr>
                      <a:r>
                        <a:rPr lang="en-US" sz="900">
                          <a:effectLst/>
                        </a:rPr>
                        <a:t>2 </a:t>
                      </a:r>
                      <a:endParaRPr lang="en-US" sz="700">
                        <a:effectLst/>
                        <a:latin typeface="Calibri"/>
                        <a:ea typeface="Calibri"/>
                        <a:cs typeface="Times New Roman"/>
                      </a:endParaRPr>
                    </a:p>
                  </a:txBody>
                  <a:tcPr marL="44674" marR="44674" marT="0" marB="0" anchor="ctr"/>
                </a:tc>
                <a:tc>
                  <a:txBody>
                    <a:bodyPr/>
                    <a:lstStyle/>
                    <a:p>
                      <a:pPr marL="0" marR="0">
                        <a:lnSpc>
                          <a:spcPct val="115000"/>
                        </a:lnSpc>
                        <a:spcBef>
                          <a:spcPts val="0"/>
                        </a:spcBef>
                        <a:spcAft>
                          <a:spcPts val="0"/>
                        </a:spcAft>
                      </a:pPr>
                      <a:r>
                        <a:rPr lang="en-US" sz="900">
                          <a:effectLst/>
                        </a:rPr>
                        <a:t>Serbia</a:t>
                      </a:r>
                      <a:endParaRPr lang="en-US" sz="700">
                        <a:effectLst/>
                        <a:latin typeface="Calibri"/>
                        <a:ea typeface="Calibri"/>
                        <a:cs typeface="Times New Roman"/>
                      </a:endParaRPr>
                    </a:p>
                  </a:txBody>
                  <a:tcPr marL="44674" marR="44674" marT="0" marB="0" anchor="ctr"/>
                </a:tc>
                <a:tc>
                  <a:txBody>
                    <a:bodyPr/>
                    <a:lstStyle/>
                    <a:p>
                      <a:pPr marL="0" marR="0">
                        <a:lnSpc>
                          <a:spcPct val="115000"/>
                        </a:lnSpc>
                        <a:spcBef>
                          <a:spcPts val="0"/>
                        </a:spcBef>
                        <a:spcAft>
                          <a:spcPts val="0"/>
                        </a:spcAft>
                      </a:pPr>
                      <a:r>
                        <a:rPr lang="en-US" sz="900">
                          <a:effectLst/>
                        </a:rPr>
                        <a:t>Belgrade</a:t>
                      </a:r>
                      <a:endParaRPr lang="en-US" sz="700">
                        <a:effectLst/>
                        <a:latin typeface="Calibri"/>
                        <a:ea typeface="Calibri"/>
                        <a:cs typeface="Times New Roman"/>
                      </a:endParaRPr>
                    </a:p>
                  </a:txBody>
                  <a:tcPr marL="44674" marR="44674" marT="0" marB="0" anchor="ctr"/>
                </a:tc>
                <a:tc>
                  <a:txBody>
                    <a:bodyPr/>
                    <a:lstStyle/>
                    <a:p>
                      <a:pPr marL="0" marR="0" algn="ctr">
                        <a:lnSpc>
                          <a:spcPct val="115000"/>
                        </a:lnSpc>
                        <a:spcBef>
                          <a:spcPts val="0"/>
                        </a:spcBef>
                        <a:spcAft>
                          <a:spcPts val="0"/>
                        </a:spcAft>
                      </a:pPr>
                      <a:r>
                        <a:rPr lang="en-US" sz="900">
                          <a:effectLst/>
                        </a:rPr>
                        <a:t>7 </a:t>
                      </a:r>
                      <a:endParaRPr lang="en-US" sz="700">
                        <a:effectLst/>
                        <a:latin typeface="Calibri"/>
                        <a:ea typeface="Calibri"/>
                        <a:cs typeface="Times New Roman"/>
                      </a:endParaRPr>
                    </a:p>
                  </a:txBody>
                  <a:tcPr marL="44674" marR="44674" marT="0" marB="0" anchor="ctr"/>
                </a:tc>
              </a:tr>
              <a:tr h="393619">
                <a:tc>
                  <a:txBody>
                    <a:bodyPr/>
                    <a:lstStyle/>
                    <a:p>
                      <a:pPr marL="0" marR="0">
                        <a:lnSpc>
                          <a:spcPct val="115000"/>
                        </a:lnSpc>
                        <a:spcBef>
                          <a:spcPts val="0"/>
                        </a:spcBef>
                        <a:spcAft>
                          <a:spcPts val="0"/>
                        </a:spcAft>
                      </a:pPr>
                      <a:r>
                        <a:rPr lang="en-US" sz="900">
                          <a:effectLst/>
                        </a:rPr>
                        <a:t>Leposavic</a:t>
                      </a:r>
                      <a:endParaRPr lang="en-US" sz="700">
                        <a:effectLst/>
                        <a:latin typeface="Calibri"/>
                        <a:ea typeface="Calibri"/>
                        <a:cs typeface="Times New Roman"/>
                      </a:endParaRPr>
                    </a:p>
                  </a:txBody>
                  <a:tcPr marL="44674" marR="44674" marT="0" marB="0" anchor="ctr"/>
                </a:tc>
                <a:tc>
                  <a:txBody>
                    <a:bodyPr/>
                    <a:lstStyle/>
                    <a:p>
                      <a:pPr marL="0" marR="0" algn="ctr">
                        <a:lnSpc>
                          <a:spcPct val="115000"/>
                        </a:lnSpc>
                        <a:spcBef>
                          <a:spcPts val="0"/>
                        </a:spcBef>
                        <a:spcAft>
                          <a:spcPts val="0"/>
                        </a:spcAft>
                      </a:pPr>
                      <a:r>
                        <a:rPr lang="en-US" sz="900">
                          <a:effectLst/>
                        </a:rPr>
                        <a:t>2 </a:t>
                      </a:r>
                      <a:endParaRPr lang="en-US" sz="700">
                        <a:effectLst/>
                        <a:latin typeface="Calibri"/>
                        <a:ea typeface="Calibri"/>
                        <a:cs typeface="Times New Roman"/>
                      </a:endParaRPr>
                    </a:p>
                  </a:txBody>
                  <a:tcPr marL="44674" marR="44674" marT="0" marB="0" anchor="ctr"/>
                </a:tc>
                <a:tc>
                  <a:txBody>
                    <a:bodyPr/>
                    <a:lstStyle/>
                    <a:p>
                      <a:pPr marL="0" marR="0">
                        <a:lnSpc>
                          <a:spcPct val="115000"/>
                        </a:lnSpc>
                        <a:spcBef>
                          <a:spcPts val="0"/>
                        </a:spcBef>
                        <a:spcAft>
                          <a:spcPts val="0"/>
                        </a:spcAft>
                      </a:pPr>
                      <a:r>
                        <a:rPr lang="en-US" sz="900">
                          <a:effectLst/>
                        </a:rPr>
                        <a:t>Bosnia and Herzegovina</a:t>
                      </a:r>
                      <a:endParaRPr lang="en-US" sz="700">
                        <a:effectLst/>
                        <a:latin typeface="Calibri"/>
                        <a:ea typeface="Calibri"/>
                        <a:cs typeface="Times New Roman"/>
                      </a:endParaRPr>
                    </a:p>
                  </a:txBody>
                  <a:tcPr marL="44674" marR="44674" marT="0" marB="0" anchor="ctr"/>
                </a:tc>
                <a:tc>
                  <a:txBody>
                    <a:bodyPr/>
                    <a:lstStyle/>
                    <a:p>
                      <a:pPr marL="0" marR="0">
                        <a:lnSpc>
                          <a:spcPct val="115000"/>
                        </a:lnSpc>
                        <a:spcBef>
                          <a:spcPts val="0"/>
                        </a:spcBef>
                        <a:spcAft>
                          <a:spcPts val="0"/>
                        </a:spcAft>
                      </a:pPr>
                      <a:r>
                        <a:rPr lang="en-US" sz="900">
                          <a:effectLst/>
                        </a:rPr>
                        <a:t>Banja Luka</a:t>
                      </a:r>
                      <a:endParaRPr lang="en-US" sz="700">
                        <a:effectLst/>
                        <a:latin typeface="Calibri"/>
                        <a:ea typeface="Calibri"/>
                        <a:cs typeface="Times New Roman"/>
                      </a:endParaRPr>
                    </a:p>
                  </a:txBody>
                  <a:tcPr marL="44674" marR="44674" marT="0" marB="0" anchor="ctr"/>
                </a:tc>
                <a:tc>
                  <a:txBody>
                    <a:bodyPr/>
                    <a:lstStyle/>
                    <a:p>
                      <a:pPr marL="0" marR="0" algn="ctr">
                        <a:lnSpc>
                          <a:spcPct val="115000"/>
                        </a:lnSpc>
                        <a:spcBef>
                          <a:spcPts val="0"/>
                        </a:spcBef>
                        <a:spcAft>
                          <a:spcPts val="0"/>
                        </a:spcAft>
                      </a:pPr>
                      <a:r>
                        <a:rPr lang="en-US" sz="900">
                          <a:effectLst/>
                        </a:rPr>
                        <a:t>7 </a:t>
                      </a:r>
                      <a:endParaRPr lang="en-US" sz="700">
                        <a:effectLst/>
                        <a:latin typeface="Calibri"/>
                        <a:ea typeface="Calibri"/>
                        <a:cs typeface="Times New Roman"/>
                      </a:endParaRPr>
                    </a:p>
                  </a:txBody>
                  <a:tcPr marL="44674" marR="44674" marT="0" marB="0" anchor="ctr"/>
                </a:tc>
              </a:tr>
              <a:tr h="393619">
                <a:tc>
                  <a:txBody>
                    <a:bodyPr/>
                    <a:lstStyle/>
                    <a:p>
                      <a:pPr marL="0" marR="0">
                        <a:lnSpc>
                          <a:spcPct val="115000"/>
                        </a:lnSpc>
                        <a:spcBef>
                          <a:spcPts val="0"/>
                        </a:spcBef>
                        <a:spcAft>
                          <a:spcPts val="0"/>
                        </a:spcAft>
                      </a:pPr>
                      <a:r>
                        <a:rPr lang="en-US" sz="900">
                          <a:effectLst/>
                        </a:rPr>
                        <a:t>Leposavic</a:t>
                      </a:r>
                      <a:endParaRPr lang="en-US" sz="700">
                        <a:effectLst/>
                        <a:latin typeface="Calibri"/>
                        <a:ea typeface="Calibri"/>
                        <a:cs typeface="Times New Roman"/>
                      </a:endParaRPr>
                    </a:p>
                  </a:txBody>
                  <a:tcPr marL="44674" marR="44674" marT="0" marB="0" anchor="ctr"/>
                </a:tc>
                <a:tc>
                  <a:txBody>
                    <a:bodyPr/>
                    <a:lstStyle/>
                    <a:p>
                      <a:pPr marL="0" marR="0" algn="ctr">
                        <a:lnSpc>
                          <a:spcPct val="115000"/>
                        </a:lnSpc>
                        <a:spcBef>
                          <a:spcPts val="0"/>
                        </a:spcBef>
                        <a:spcAft>
                          <a:spcPts val="0"/>
                        </a:spcAft>
                      </a:pPr>
                      <a:r>
                        <a:rPr lang="en-US" sz="900">
                          <a:effectLst/>
                        </a:rPr>
                        <a:t>1 </a:t>
                      </a:r>
                      <a:endParaRPr lang="en-US" sz="700">
                        <a:effectLst/>
                        <a:latin typeface="Calibri"/>
                        <a:ea typeface="Calibri"/>
                        <a:cs typeface="Times New Roman"/>
                      </a:endParaRPr>
                    </a:p>
                  </a:txBody>
                  <a:tcPr marL="44674" marR="44674" marT="0" marB="0" anchor="ctr"/>
                </a:tc>
                <a:tc>
                  <a:txBody>
                    <a:bodyPr/>
                    <a:lstStyle/>
                    <a:p>
                      <a:pPr marL="0" marR="0">
                        <a:lnSpc>
                          <a:spcPct val="115000"/>
                        </a:lnSpc>
                        <a:spcBef>
                          <a:spcPts val="0"/>
                        </a:spcBef>
                        <a:spcAft>
                          <a:spcPts val="0"/>
                        </a:spcAft>
                      </a:pPr>
                      <a:r>
                        <a:rPr lang="en-US" sz="900">
                          <a:effectLst/>
                        </a:rPr>
                        <a:t>Greece</a:t>
                      </a:r>
                      <a:endParaRPr lang="en-US" sz="700">
                        <a:effectLst/>
                        <a:latin typeface="Calibri"/>
                        <a:ea typeface="Calibri"/>
                        <a:cs typeface="Times New Roman"/>
                      </a:endParaRPr>
                    </a:p>
                  </a:txBody>
                  <a:tcPr marL="44674" marR="44674" marT="0" marB="0" anchor="ctr"/>
                </a:tc>
                <a:tc>
                  <a:txBody>
                    <a:bodyPr/>
                    <a:lstStyle/>
                    <a:p>
                      <a:pPr marL="0" marR="0">
                        <a:lnSpc>
                          <a:spcPct val="115000"/>
                        </a:lnSpc>
                        <a:spcBef>
                          <a:spcPts val="0"/>
                        </a:spcBef>
                        <a:spcAft>
                          <a:spcPts val="0"/>
                        </a:spcAft>
                      </a:pPr>
                      <a:r>
                        <a:rPr lang="en-US" sz="900">
                          <a:effectLst/>
                        </a:rPr>
                        <a:t>Chania</a:t>
                      </a:r>
                      <a:endParaRPr lang="en-US" sz="700">
                        <a:effectLst/>
                        <a:latin typeface="Calibri"/>
                        <a:ea typeface="Calibri"/>
                        <a:cs typeface="Times New Roman"/>
                      </a:endParaRPr>
                    </a:p>
                  </a:txBody>
                  <a:tcPr marL="44674" marR="44674" marT="0" marB="0" anchor="ctr"/>
                </a:tc>
                <a:tc>
                  <a:txBody>
                    <a:bodyPr/>
                    <a:lstStyle/>
                    <a:p>
                      <a:pPr marL="0" marR="0" algn="ctr">
                        <a:lnSpc>
                          <a:spcPct val="115000"/>
                        </a:lnSpc>
                        <a:spcBef>
                          <a:spcPts val="0"/>
                        </a:spcBef>
                        <a:spcAft>
                          <a:spcPts val="0"/>
                        </a:spcAft>
                      </a:pPr>
                      <a:r>
                        <a:rPr lang="en-US" sz="900">
                          <a:effectLst/>
                        </a:rPr>
                        <a:t>7 </a:t>
                      </a:r>
                      <a:endParaRPr lang="en-US" sz="700">
                        <a:effectLst/>
                        <a:latin typeface="Calibri"/>
                        <a:ea typeface="Calibri"/>
                        <a:cs typeface="Times New Roman"/>
                      </a:endParaRPr>
                    </a:p>
                  </a:txBody>
                  <a:tcPr marL="44674" marR="44674" marT="0" marB="0" anchor="ctr"/>
                </a:tc>
              </a:tr>
              <a:tr h="211242">
                <a:tc>
                  <a:txBody>
                    <a:bodyPr/>
                    <a:lstStyle/>
                    <a:p>
                      <a:pPr marL="0" marR="0">
                        <a:lnSpc>
                          <a:spcPct val="115000"/>
                        </a:lnSpc>
                        <a:spcBef>
                          <a:spcPts val="0"/>
                        </a:spcBef>
                        <a:spcAft>
                          <a:spcPts val="0"/>
                        </a:spcAft>
                      </a:pPr>
                      <a:r>
                        <a:rPr lang="en-US" sz="900">
                          <a:effectLst/>
                        </a:rPr>
                        <a:t>Messina</a:t>
                      </a:r>
                      <a:endParaRPr lang="en-US" sz="700">
                        <a:effectLst/>
                        <a:latin typeface="Calibri"/>
                        <a:ea typeface="Calibri"/>
                        <a:cs typeface="Times New Roman"/>
                      </a:endParaRPr>
                    </a:p>
                  </a:txBody>
                  <a:tcPr marL="44674" marR="44674" marT="0" marB="0" anchor="ctr"/>
                </a:tc>
                <a:tc>
                  <a:txBody>
                    <a:bodyPr/>
                    <a:lstStyle/>
                    <a:p>
                      <a:pPr marL="0" marR="0" algn="ctr">
                        <a:lnSpc>
                          <a:spcPct val="115000"/>
                        </a:lnSpc>
                        <a:spcBef>
                          <a:spcPts val="0"/>
                        </a:spcBef>
                        <a:spcAft>
                          <a:spcPts val="0"/>
                        </a:spcAft>
                      </a:pPr>
                      <a:r>
                        <a:rPr lang="en-US" sz="900">
                          <a:effectLst/>
                        </a:rPr>
                        <a:t>2 </a:t>
                      </a:r>
                      <a:endParaRPr lang="en-US" sz="700">
                        <a:effectLst/>
                        <a:latin typeface="Calibri"/>
                        <a:ea typeface="Calibri"/>
                        <a:cs typeface="Times New Roman"/>
                      </a:endParaRPr>
                    </a:p>
                  </a:txBody>
                  <a:tcPr marL="44674" marR="44674" marT="0" marB="0" anchor="ctr"/>
                </a:tc>
                <a:tc>
                  <a:txBody>
                    <a:bodyPr/>
                    <a:lstStyle/>
                    <a:p>
                      <a:pPr marL="0" marR="0">
                        <a:lnSpc>
                          <a:spcPct val="115000"/>
                        </a:lnSpc>
                        <a:spcBef>
                          <a:spcPts val="0"/>
                        </a:spcBef>
                        <a:spcAft>
                          <a:spcPts val="0"/>
                        </a:spcAft>
                      </a:pPr>
                      <a:r>
                        <a:rPr lang="en-US" sz="900">
                          <a:effectLst/>
                        </a:rPr>
                        <a:t>Serbia</a:t>
                      </a:r>
                      <a:endParaRPr lang="en-US" sz="700">
                        <a:effectLst/>
                        <a:latin typeface="Calibri"/>
                        <a:ea typeface="Calibri"/>
                        <a:cs typeface="Times New Roman"/>
                      </a:endParaRPr>
                    </a:p>
                  </a:txBody>
                  <a:tcPr marL="44674" marR="44674" marT="0" marB="0" anchor="ctr"/>
                </a:tc>
                <a:tc>
                  <a:txBody>
                    <a:bodyPr/>
                    <a:lstStyle/>
                    <a:p>
                      <a:pPr marL="0" marR="0">
                        <a:lnSpc>
                          <a:spcPct val="115000"/>
                        </a:lnSpc>
                        <a:spcBef>
                          <a:spcPts val="0"/>
                        </a:spcBef>
                        <a:spcAft>
                          <a:spcPts val="0"/>
                        </a:spcAft>
                      </a:pPr>
                      <a:r>
                        <a:rPr lang="en-US" sz="900">
                          <a:effectLst/>
                        </a:rPr>
                        <a:t>Nis</a:t>
                      </a:r>
                      <a:endParaRPr lang="en-US" sz="700">
                        <a:effectLst/>
                        <a:latin typeface="Calibri"/>
                        <a:ea typeface="Calibri"/>
                        <a:cs typeface="Times New Roman"/>
                      </a:endParaRPr>
                    </a:p>
                  </a:txBody>
                  <a:tcPr marL="44674" marR="44674" marT="0" marB="0" anchor="ctr"/>
                </a:tc>
                <a:tc>
                  <a:txBody>
                    <a:bodyPr/>
                    <a:lstStyle/>
                    <a:p>
                      <a:pPr marL="0" marR="0" algn="ctr">
                        <a:lnSpc>
                          <a:spcPct val="115000"/>
                        </a:lnSpc>
                        <a:spcBef>
                          <a:spcPts val="0"/>
                        </a:spcBef>
                        <a:spcAft>
                          <a:spcPts val="0"/>
                        </a:spcAft>
                      </a:pPr>
                      <a:r>
                        <a:rPr lang="en-US" sz="900">
                          <a:effectLst/>
                        </a:rPr>
                        <a:t>7 </a:t>
                      </a:r>
                      <a:endParaRPr lang="en-US" sz="700">
                        <a:effectLst/>
                        <a:latin typeface="Calibri"/>
                        <a:ea typeface="Calibri"/>
                        <a:cs typeface="Times New Roman"/>
                      </a:endParaRPr>
                    </a:p>
                  </a:txBody>
                  <a:tcPr marL="44674" marR="44674" marT="0" marB="0" anchor="ctr"/>
                </a:tc>
              </a:tr>
              <a:tr h="211242">
                <a:tc>
                  <a:txBody>
                    <a:bodyPr/>
                    <a:lstStyle/>
                    <a:p>
                      <a:pPr marL="0" marR="0">
                        <a:lnSpc>
                          <a:spcPct val="115000"/>
                        </a:lnSpc>
                        <a:spcBef>
                          <a:spcPts val="0"/>
                        </a:spcBef>
                        <a:spcAft>
                          <a:spcPts val="0"/>
                        </a:spcAft>
                      </a:pPr>
                      <a:r>
                        <a:rPr lang="en-US" sz="900">
                          <a:effectLst/>
                        </a:rPr>
                        <a:t>Messina</a:t>
                      </a:r>
                      <a:endParaRPr lang="en-US" sz="700">
                        <a:effectLst/>
                        <a:latin typeface="Calibri"/>
                        <a:ea typeface="Calibri"/>
                        <a:cs typeface="Times New Roman"/>
                      </a:endParaRPr>
                    </a:p>
                  </a:txBody>
                  <a:tcPr marL="44674" marR="44674" marT="0" marB="0" anchor="ctr"/>
                </a:tc>
                <a:tc>
                  <a:txBody>
                    <a:bodyPr/>
                    <a:lstStyle/>
                    <a:p>
                      <a:pPr marL="0" marR="0" algn="ctr">
                        <a:lnSpc>
                          <a:spcPct val="115000"/>
                        </a:lnSpc>
                        <a:spcBef>
                          <a:spcPts val="0"/>
                        </a:spcBef>
                        <a:spcAft>
                          <a:spcPts val="0"/>
                        </a:spcAft>
                      </a:pPr>
                      <a:r>
                        <a:rPr lang="en-US" sz="900">
                          <a:effectLst/>
                        </a:rPr>
                        <a:t>2 </a:t>
                      </a:r>
                      <a:endParaRPr lang="en-US" sz="700">
                        <a:effectLst/>
                        <a:latin typeface="Calibri"/>
                        <a:ea typeface="Calibri"/>
                        <a:cs typeface="Times New Roman"/>
                      </a:endParaRPr>
                    </a:p>
                  </a:txBody>
                  <a:tcPr marL="44674" marR="44674" marT="0" marB="0" anchor="ctr"/>
                </a:tc>
                <a:tc>
                  <a:txBody>
                    <a:bodyPr/>
                    <a:lstStyle/>
                    <a:p>
                      <a:pPr marL="0" marR="0">
                        <a:lnSpc>
                          <a:spcPct val="115000"/>
                        </a:lnSpc>
                        <a:spcBef>
                          <a:spcPts val="0"/>
                        </a:spcBef>
                        <a:spcAft>
                          <a:spcPts val="0"/>
                        </a:spcAft>
                      </a:pPr>
                      <a:r>
                        <a:rPr lang="en-US" sz="900">
                          <a:effectLst/>
                        </a:rPr>
                        <a:t>Bosnia and Herzegovina</a:t>
                      </a:r>
                      <a:endParaRPr lang="en-US" sz="700">
                        <a:effectLst/>
                        <a:latin typeface="Calibri"/>
                        <a:ea typeface="Calibri"/>
                        <a:cs typeface="Times New Roman"/>
                      </a:endParaRPr>
                    </a:p>
                  </a:txBody>
                  <a:tcPr marL="44674" marR="44674" marT="0" marB="0" anchor="ctr"/>
                </a:tc>
                <a:tc>
                  <a:txBody>
                    <a:bodyPr/>
                    <a:lstStyle/>
                    <a:p>
                      <a:pPr marL="0" marR="0">
                        <a:lnSpc>
                          <a:spcPct val="115000"/>
                        </a:lnSpc>
                        <a:spcBef>
                          <a:spcPts val="0"/>
                        </a:spcBef>
                        <a:spcAft>
                          <a:spcPts val="0"/>
                        </a:spcAft>
                      </a:pPr>
                      <a:r>
                        <a:rPr lang="en-US" sz="900">
                          <a:effectLst/>
                        </a:rPr>
                        <a:t>Sarajevo</a:t>
                      </a:r>
                      <a:endParaRPr lang="en-US" sz="700">
                        <a:effectLst/>
                        <a:latin typeface="Calibri"/>
                        <a:ea typeface="Calibri"/>
                        <a:cs typeface="Times New Roman"/>
                      </a:endParaRPr>
                    </a:p>
                  </a:txBody>
                  <a:tcPr marL="44674" marR="44674" marT="0" marB="0" anchor="ctr"/>
                </a:tc>
                <a:tc>
                  <a:txBody>
                    <a:bodyPr/>
                    <a:lstStyle/>
                    <a:p>
                      <a:pPr marL="0" marR="0" algn="ctr">
                        <a:lnSpc>
                          <a:spcPct val="115000"/>
                        </a:lnSpc>
                        <a:spcBef>
                          <a:spcPts val="0"/>
                        </a:spcBef>
                        <a:spcAft>
                          <a:spcPts val="0"/>
                        </a:spcAft>
                      </a:pPr>
                      <a:r>
                        <a:rPr lang="en-US" sz="900">
                          <a:effectLst/>
                        </a:rPr>
                        <a:t>7 </a:t>
                      </a:r>
                      <a:endParaRPr lang="en-US" sz="700">
                        <a:effectLst/>
                        <a:latin typeface="Calibri"/>
                        <a:ea typeface="Calibri"/>
                        <a:cs typeface="Times New Roman"/>
                      </a:endParaRPr>
                    </a:p>
                  </a:txBody>
                  <a:tcPr marL="44674" marR="44674" marT="0" marB="0" anchor="ctr"/>
                </a:tc>
              </a:tr>
              <a:tr h="211242">
                <a:tc>
                  <a:txBody>
                    <a:bodyPr/>
                    <a:lstStyle/>
                    <a:p>
                      <a:pPr marL="0" marR="0">
                        <a:lnSpc>
                          <a:spcPct val="115000"/>
                        </a:lnSpc>
                        <a:spcBef>
                          <a:spcPts val="0"/>
                        </a:spcBef>
                        <a:spcAft>
                          <a:spcPts val="0"/>
                        </a:spcAft>
                      </a:pPr>
                      <a:r>
                        <a:rPr lang="en-US" sz="900">
                          <a:effectLst/>
                        </a:rPr>
                        <a:t>Budapest</a:t>
                      </a:r>
                      <a:endParaRPr lang="en-US" sz="700">
                        <a:effectLst/>
                        <a:latin typeface="Calibri"/>
                        <a:ea typeface="Calibri"/>
                        <a:cs typeface="Times New Roman"/>
                      </a:endParaRPr>
                    </a:p>
                  </a:txBody>
                  <a:tcPr marL="44674" marR="44674" marT="0" marB="0" anchor="ctr"/>
                </a:tc>
                <a:tc>
                  <a:txBody>
                    <a:bodyPr/>
                    <a:lstStyle/>
                    <a:p>
                      <a:pPr marL="0" marR="0" algn="ctr">
                        <a:lnSpc>
                          <a:spcPct val="115000"/>
                        </a:lnSpc>
                        <a:spcBef>
                          <a:spcPts val="0"/>
                        </a:spcBef>
                        <a:spcAft>
                          <a:spcPts val="0"/>
                        </a:spcAft>
                      </a:pPr>
                      <a:r>
                        <a:rPr lang="en-US" sz="900">
                          <a:effectLst/>
                        </a:rPr>
                        <a:t>2 </a:t>
                      </a:r>
                      <a:endParaRPr lang="en-US" sz="700">
                        <a:effectLst/>
                        <a:latin typeface="Calibri"/>
                        <a:ea typeface="Calibri"/>
                        <a:cs typeface="Times New Roman"/>
                      </a:endParaRPr>
                    </a:p>
                  </a:txBody>
                  <a:tcPr marL="44674" marR="44674" marT="0" marB="0" anchor="ctr"/>
                </a:tc>
                <a:tc>
                  <a:txBody>
                    <a:bodyPr/>
                    <a:lstStyle/>
                    <a:p>
                      <a:pPr marL="0" marR="0">
                        <a:lnSpc>
                          <a:spcPct val="115000"/>
                        </a:lnSpc>
                        <a:spcBef>
                          <a:spcPts val="0"/>
                        </a:spcBef>
                        <a:spcAft>
                          <a:spcPts val="0"/>
                        </a:spcAft>
                      </a:pPr>
                      <a:r>
                        <a:rPr lang="en-US" sz="900">
                          <a:effectLst/>
                        </a:rPr>
                        <a:t>Serbia</a:t>
                      </a:r>
                      <a:endParaRPr lang="en-US" sz="700">
                        <a:effectLst/>
                        <a:latin typeface="Calibri"/>
                        <a:ea typeface="Calibri"/>
                        <a:cs typeface="Times New Roman"/>
                      </a:endParaRPr>
                    </a:p>
                  </a:txBody>
                  <a:tcPr marL="44674" marR="44674" marT="0" marB="0" anchor="ctr"/>
                </a:tc>
                <a:tc>
                  <a:txBody>
                    <a:bodyPr/>
                    <a:lstStyle/>
                    <a:p>
                      <a:pPr marL="0" marR="0">
                        <a:lnSpc>
                          <a:spcPct val="115000"/>
                        </a:lnSpc>
                        <a:spcBef>
                          <a:spcPts val="0"/>
                        </a:spcBef>
                        <a:spcAft>
                          <a:spcPts val="0"/>
                        </a:spcAft>
                      </a:pPr>
                      <a:r>
                        <a:rPr lang="en-US" sz="900">
                          <a:effectLst/>
                        </a:rPr>
                        <a:t>Belgrade</a:t>
                      </a:r>
                      <a:endParaRPr lang="en-US" sz="700">
                        <a:effectLst/>
                        <a:latin typeface="Calibri"/>
                        <a:ea typeface="Calibri"/>
                        <a:cs typeface="Times New Roman"/>
                      </a:endParaRPr>
                    </a:p>
                  </a:txBody>
                  <a:tcPr marL="44674" marR="44674" marT="0" marB="0" anchor="ctr"/>
                </a:tc>
                <a:tc>
                  <a:txBody>
                    <a:bodyPr/>
                    <a:lstStyle/>
                    <a:p>
                      <a:pPr marL="0" marR="0" algn="ctr">
                        <a:lnSpc>
                          <a:spcPct val="115000"/>
                        </a:lnSpc>
                        <a:spcBef>
                          <a:spcPts val="0"/>
                        </a:spcBef>
                        <a:spcAft>
                          <a:spcPts val="0"/>
                        </a:spcAft>
                      </a:pPr>
                      <a:r>
                        <a:rPr lang="en-US" sz="900">
                          <a:effectLst/>
                        </a:rPr>
                        <a:t>7 </a:t>
                      </a:r>
                      <a:endParaRPr lang="en-US" sz="700">
                        <a:effectLst/>
                        <a:latin typeface="Calibri"/>
                        <a:ea typeface="Calibri"/>
                        <a:cs typeface="Times New Roman"/>
                      </a:endParaRPr>
                    </a:p>
                  </a:txBody>
                  <a:tcPr marL="44674" marR="44674" marT="0" marB="0" anchor="ctr"/>
                </a:tc>
              </a:tr>
              <a:tr h="211242">
                <a:tc>
                  <a:txBody>
                    <a:bodyPr/>
                    <a:lstStyle/>
                    <a:p>
                      <a:pPr marL="0" marR="0">
                        <a:lnSpc>
                          <a:spcPct val="115000"/>
                        </a:lnSpc>
                        <a:spcBef>
                          <a:spcPts val="0"/>
                        </a:spcBef>
                        <a:spcAft>
                          <a:spcPts val="0"/>
                        </a:spcAft>
                      </a:pPr>
                      <a:r>
                        <a:rPr lang="en-US" sz="900">
                          <a:effectLst/>
                        </a:rPr>
                        <a:t>Belgrade</a:t>
                      </a:r>
                      <a:endParaRPr lang="en-US" sz="700">
                        <a:effectLst/>
                        <a:latin typeface="Calibri"/>
                        <a:ea typeface="Calibri"/>
                        <a:cs typeface="Times New Roman"/>
                      </a:endParaRPr>
                    </a:p>
                  </a:txBody>
                  <a:tcPr marL="44674" marR="44674" marT="0" marB="0" anchor="ctr"/>
                </a:tc>
                <a:tc>
                  <a:txBody>
                    <a:bodyPr/>
                    <a:lstStyle/>
                    <a:p>
                      <a:pPr marL="0" marR="0" algn="ctr">
                        <a:lnSpc>
                          <a:spcPct val="115000"/>
                        </a:lnSpc>
                        <a:spcBef>
                          <a:spcPts val="0"/>
                        </a:spcBef>
                        <a:spcAft>
                          <a:spcPts val="0"/>
                        </a:spcAft>
                      </a:pPr>
                      <a:r>
                        <a:rPr lang="en-US" sz="900">
                          <a:effectLst/>
                        </a:rPr>
                        <a:t>3 </a:t>
                      </a:r>
                      <a:endParaRPr lang="en-US" sz="700">
                        <a:effectLst/>
                        <a:latin typeface="Calibri"/>
                        <a:ea typeface="Calibri"/>
                        <a:cs typeface="Times New Roman"/>
                      </a:endParaRPr>
                    </a:p>
                  </a:txBody>
                  <a:tcPr marL="44674" marR="44674" marT="0" marB="0" anchor="ctr"/>
                </a:tc>
                <a:tc>
                  <a:txBody>
                    <a:bodyPr/>
                    <a:lstStyle/>
                    <a:p>
                      <a:pPr marL="0" marR="0">
                        <a:lnSpc>
                          <a:spcPct val="115000"/>
                        </a:lnSpc>
                        <a:spcBef>
                          <a:spcPts val="0"/>
                        </a:spcBef>
                        <a:spcAft>
                          <a:spcPts val="0"/>
                        </a:spcAft>
                      </a:pPr>
                      <a:r>
                        <a:rPr lang="en-US" sz="900">
                          <a:effectLst/>
                        </a:rPr>
                        <a:t>United Kingdom</a:t>
                      </a:r>
                      <a:endParaRPr lang="en-US" sz="700">
                        <a:effectLst/>
                        <a:latin typeface="Calibri"/>
                        <a:ea typeface="Calibri"/>
                        <a:cs typeface="Times New Roman"/>
                      </a:endParaRPr>
                    </a:p>
                  </a:txBody>
                  <a:tcPr marL="44674" marR="44674" marT="0" marB="0" anchor="ctr"/>
                </a:tc>
                <a:tc>
                  <a:txBody>
                    <a:bodyPr/>
                    <a:lstStyle/>
                    <a:p>
                      <a:pPr marL="0" marR="0">
                        <a:lnSpc>
                          <a:spcPct val="115000"/>
                        </a:lnSpc>
                        <a:spcBef>
                          <a:spcPts val="0"/>
                        </a:spcBef>
                        <a:spcAft>
                          <a:spcPts val="0"/>
                        </a:spcAft>
                      </a:pPr>
                      <a:r>
                        <a:rPr lang="en-US" sz="900">
                          <a:effectLst/>
                        </a:rPr>
                        <a:t>London</a:t>
                      </a:r>
                      <a:endParaRPr lang="en-US" sz="700">
                        <a:effectLst/>
                        <a:latin typeface="Calibri"/>
                        <a:ea typeface="Calibri"/>
                        <a:cs typeface="Times New Roman"/>
                      </a:endParaRPr>
                    </a:p>
                  </a:txBody>
                  <a:tcPr marL="44674" marR="44674" marT="0" marB="0" anchor="ctr"/>
                </a:tc>
                <a:tc>
                  <a:txBody>
                    <a:bodyPr/>
                    <a:lstStyle/>
                    <a:p>
                      <a:pPr marL="0" marR="0" algn="ctr">
                        <a:lnSpc>
                          <a:spcPct val="115000"/>
                        </a:lnSpc>
                        <a:spcBef>
                          <a:spcPts val="0"/>
                        </a:spcBef>
                        <a:spcAft>
                          <a:spcPts val="0"/>
                        </a:spcAft>
                      </a:pPr>
                      <a:r>
                        <a:rPr lang="en-US" sz="900">
                          <a:effectLst/>
                        </a:rPr>
                        <a:t>7 </a:t>
                      </a:r>
                      <a:endParaRPr lang="en-US" sz="700">
                        <a:effectLst/>
                        <a:latin typeface="Calibri"/>
                        <a:ea typeface="Calibri"/>
                        <a:cs typeface="Times New Roman"/>
                      </a:endParaRPr>
                    </a:p>
                  </a:txBody>
                  <a:tcPr marL="44674" marR="44674" marT="0" marB="0" anchor="ctr"/>
                </a:tc>
              </a:tr>
              <a:tr h="211242">
                <a:tc>
                  <a:txBody>
                    <a:bodyPr/>
                    <a:lstStyle/>
                    <a:p>
                      <a:pPr marL="0" marR="0">
                        <a:lnSpc>
                          <a:spcPct val="115000"/>
                        </a:lnSpc>
                        <a:spcBef>
                          <a:spcPts val="0"/>
                        </a:spcBef>
                        <a:spcAft>
                          <a:spcPts val="0"/>
                        </a:spcAft>
                      </a:pPr>
                      <a:r>
                        <a:rPr lang="en-US" sz="900">
                          <a:effectLst/>
                        </a:rPr>
                        <a:t>Belgrade</a:t>
                      </a:r>
                      <a:endParaRPr lang="en-US" sz="700">
                        <a:effectLst/>
                        <a:latin typeface="Calibri"/>
                        <a:ea typeface="Calibri"/>
                        <a:cs typeface="Times New Roman"/>
                      </a:endParaRPr>
                    </a:p>
                  </a:txBody>
                  <a:tcPr marL="44674" marR="44674" marT="0" marB="0" anchor="ctr"/>
                </a:tc>
                <a:tc>
                  <a:txBody>
                    <a:bodyPr/>
                    <a:lstStyle/>
                    <a:p>
                      <a:pPr marL="0" marR="0" algn="ctr">
                        <a:lnSpc>
                          <a:spcPct val="115000"/>
                        </a:lnSpc>
                        <a:spcBef>
                          <a:spcPts val="0"/>
                        </a:spcBef>
                        <a:spcAft>
                          <a:spcPts val="0"/>
                        </a:spcAft>
                      </a:pPr>
                      <a:r>
                        <a:rPr lang="en-US" sz="900">
                          <a:effectLst/>
                        </a:rPr>
                        <a:t>3 </a:t>
                      </a:r>
                      <a:endParaRPr lang="en-US" sz="700">
                        <a:effectLst/>
                        <a:latin typeface="Calibri"/>
                        <a:ea typeface="Calibri"/>
                        <a:cs typeface="Times New Roman"/>
                      </a:endParaRPr>
                    </a:p>
                  </a:txBody>
                  <a:tcPr marL="44674" marR="44674" marT="0" marB="0" anchor="ctr"/>
                </a:tc>
                <a:tc>
                  <a:txBody>
                    <a:bodyPr/>
                    <a:lstStyle/>
                    <a:p>
                      <a:pPr marL="0" marR="0">
                        <a:lnSpc>
                          <a:spcPct val="115000"/>
                        </a:lnSpc>
                        <a:spcBef>
                          <a:spcPts val="0"/>
                        </a:spcBef>
                        <a:spcAft>
                          <a:spcPts val="0"/>
                        </a:spcAft>
                      </a:pPr>
                      <a:r>
                        <a:rPr lang="en-US" sz="900">
                          <a:effectLst/>
                        </a:rPr>
                        <a:t>Hungary</a:t>
                      </a:r>
                      <a:endParaRPr lang="en-US" sz="700">
                        <a:effectLst/>
                        <a:latin typeface="Calibri"/>
                        <a:ea typeface="Calibri"/>
                        <a:cs typeface="Times New Roman"/>
                      </a:endParaRPr>
                    </a:p>
                  </a:txBody>
                  <a:tcPr marL="44674" marR="44674" marT="0" marB="0" anchor="ctr"/>
                </a:tc>
                <a:tc>
                  <a:txBody>
                    <a:bodyPr/>
                    <a:lstStyle/>
                    <a:p>
                      <a:pPr marL="0" marR="0">
                        <a:lnSpc>
                          <a:spcPct val="115000"/>
                        </a:lnSpc>
                        <a:spcBef>
                          <a:spcPts val="0"/>
                        </a:spcBef>
                        <a:spcAft>
                          <a:spcPts val="0"/>
                        </a:spcAft>
                      </a:pPr>
                      <a:r>
                        <a:rPr lang="en-US" sz="900">
                          <a:effectLst/>
                        </a:rPr>
                        <a:t>Budapest</a:t>
                      </a:r>
                      <a:endParaRPr lang="en-US" sz="700">
                        <a:effectLst/>
                        <a:latin typeface="Calibri"/>
                        <a:ea typeface="Calibri"/>
                        <a:cs typeface="Times New Roman"/>
                      </a:endParaRPr>
                    </a:p>
                  </a:txBody>
                  <a:tcPr marL="44674" marR="44674" marT="0" marB="0" anchor="ctr"/>
                </a:tc>
                <a:tc>
                  <a:txBody>
                    <a:bodyPr/>
                    <a:lstStyle/>
                    <a:p>
                      <a:pPr marL="0" marR="0" algn="ctr">
                        <a:lnSpc>
                          <a:spcPct val="115000"/>
                        </a:lnSpc>
                        <a:spcBef>
                          <a:spcPts val="0"/>
                        </a:spcBef>
                        <a:spcAft>
                          <a:spcPts val="0"/>
                        </a:spcAft>
                      </a:pPr>
                      <a:r>
                        <a:rPr lang="en-US" sz="900">
                          <a:effectLst/>
                        </a:rPr>
                        <a:t>7 </a:t>
                      </a:r>
                      <a:endParaRPr lang="en-US" sz="700">
                        <a:effectLst/>
                        <a:latin typeface="Calibri"/>
                        <a:ea typeface="Calibri"/>
                        <a:cs typeface="Times New Roman"/>
                      </a:endParaRPr>
                    </a:p>
                  </a:txBody>
                  <a:tcPr marL="44674" marR="44674" marT="0" marB="0" anchor="ctr"/>
                </a:tc>
              </a:tr>
              <a:tr h="211242">
                <a:tc>
                  <a:txBody>
                    <a:bodyPr/>
                    <a:lstStyle/>
                    <a:p>
                      <a:pPr marL="0" marR="0">
                        <a:lnSpc>
                          <a:spcPct val="115000"/>
                        </a:lnSpc>
                        <a:spcBef>
                          <a:spcPts val="0"/>
                        </a:spcBef>
                        <a:spcAft>
                          <a:spcPts val="0"/>
                        </a:spcAft>
                      </a:pPr>
                      <a:r>
                        <a:rPr lang="en-US" sz="900">
                          <a:effectLst/>
                        </a:rPr>
                        <a:t>Belgrade</a:t>
                      </a:r>
                      <a:endParaRPr lang="en-US" sz="700">
                        <a:effectLst/>
                        <a:latin typeface="Calibri"/>
                        <a:ea typeface="Calibri"/>
                        <a:cs typeface="Times New Roman"/>
                      </a:endParaRPr>
                    </a:p>
                  </a:txBody>
                  <a:tcPr marL="44674" marR="44674" marT="0" marB="0" anchor="ctr"/>
                </a:tc>
                <a:tc>
                  <a:txBody>
                    <a:bodyPr/>
                    <a:lstStyle/>
                    <a:p>
                      <a:pPr marL="0" marR="0" algn="ctr">
                        <a:lnSpc>
                          <a:spcPct val="115000"/>
                        </a:lnSpc>
                        <a:spcBef>
                          <a:spcPts val="0"/>
                        </a:spcBef>
                        <a:spcAft>
                          <a:spcPts val="0"/>
                        </a:spcAft>
                      </a:pPr>
                      <a:r>
                        <a:rPr lang="en-US" sz="900">
                          <a:effectLst/>
                        </a:rPr>
                        <a:t>3 </a:t>
                      </a:r>
                      <a:endParaRPr lang="en-US" sz="700">
                        <a:effectLst/>
                        <a:latin typeface="Calibri"/>
                        <a:ea typeface="Calibri"/>
                        <a:cs typeface="Times New Roman"/>
                      </a:endParaRPr>
                    </a:p>
                  </a:txBody>
                  <a:tcPr marL="44674" marR="44674" marT="0" marB="0" anchor="ctr"/>
                </a:tc>
                <a:tc>
                  <a:txBody>
                    <a:bodyPr/>
                    <a:lstStyle/>
                    <a:p>
                      <a:pPr marL="0" marR="0">
                        <a:lnSpc>
                          <a:spcPct val="115000"/>
                        </a:lnSpc>
                        <a:spcBef>
                          <a:spcPts val="0"/>
                        </a:spcBef>
                        <a:spcAft>
                          <a:spcPts val="0"/>
                        </a:spcAft>
                      </a:pPr>
                      <a:r>
                        <a:rPr lang="en-US" sz="900">
                          <a:effectLst/>
                        </a:rPr>
                        <a:t>Italy</a:t>
                      </a:r>
                      <a:endParaRPr lang="en-US" sz="700">
                        <a:effectLst/>
                        <a:latin typeface="Calibri"/>
                        <a:ea typeface="Calibri"/>
                        <a:cs typeface="Times New Roman"/>
                      </a:endParaRPr>
                    </a:p>
                  </a:txBody>
                  <a:tcPr marL="44674" marR="44674" marT="0" marB="0" anchor="ctr"/>
                </a:tc>
                <a:tc>
                  <a:txBody>
                    <a:bodyPr/>
                    <a:lstStyle/>
                    <a:p>
                      <a:pPr marL="0" marR="0">
                        <a:lnSpc>
                          <a:spcPct val="115000"/>
                        </a:lnSpc>
                        <a:spcBef>
                          <a:spcPts val="0"/>
                        </a:spcBef>
                        <a:spcAft>
                          <a:spcPts val="0"/>
                        </a:spcAft>
                      </a:pPr>
                      <a:r>
                        <a:rPr lang="en-US" sz="900">
                          <a:effectLst/>
                        </a:rPr>
                        <a:t>Messina</a:t>
                      </a:r>
                      <a:endParaRPr lang="en-US" sz="700">
                        <a:effectLst/>
                        <a:latin typeface="Calibri"/>
                        <a:ea typeface="Calibri"/>
                        <a:cs typeface="Times New Roman"/>
                      </a:endParaRPr>
                    </a:p>
                  </a:txBody>
                  <a:tcPr marL="44674" marR="44674" marT="0" marB="0" anchor="ctr"/>
                </a:tc>
                <a:tc>
                  <a:txBody>
                    <a:bodyPr/>
                    <a:lstStyle/>
                    <a:p>
                      <a:pPr marL="0" marR="0" algn="ctr">
                        <a:lnSpc>
                          <a:spcPct val="115000"/>
                        </a:lnSpc>
                        <a:spcBef>
                          <a:spcPts val="0"/>
                        </a:spcBef>
                        <a:spcAft>
                          <a:spcPts val="0"/>
                        </a:spcAft>
                      </a:pPr>
                      <a:r>
                        <a:rPr lang="en-US" sz="900">
                          <a:effectLst/>
                        </a:rPr>
                        <a:t>7 </a:t>
                      </a:r>
                      <a:endParaRPr lang="en-US" sz="700">
                        <a:effectLst/>
                        <a:latin typeface="Calibri"/>
                        <a:ea typeface="Calibri"/>
                        <a:cs typeface="Times New Roman"/>
                      </a:endParaRPr>
                    </a:p>
                  </a:txBody>
                  <a:tcPr marL="44674" marR="44674" marT="0" marB="0" anchor="ctr"/>
                </a:tc>
              </a:tr>
              <a:tr h="211242">
                <a:tc>
                  <a:txBody>
                    <a:bodyPr/>
                    <a:lstStyle/>
                    <a:p>
                      <a:pPr marL="0" marR="0">
                        <a:lnSpc>
                          <a:spcPct val="115000"/>
                        </a:lnSpc>
                        <a:spcBef>
                          <a:spcPts val="0"/>
                        </a:spcBef>
                        <a:spcAft>
                          <a:spcPts val="0"/>
                        </a:spcAft>
                      </a:pPr>
                      <a:r>
                        <a:rPr lang="en-US" sz="900">
                          <a:effectLst/>
                        </a:rPr>
                        <a:t>Aberdeen</a:t>
                      </a:r>
                      <a:endParaRPr lang="en-US" sz="700">
                        <a:effectLst/>
                        <a:latin typeface="Calibri"/>
                        <a:ea typeface="Calibri"/>
                        <a:cs typeface="Times New Roman"/>
                      </a:endParaRPr>
                    </a:p>
                  </a:txBody>
                  <a:tcPr marL="44674" marR="44674" marT="0" marB="0" anchor="ctr"/>
                </a:tc>
                <a:tc>
                  <a:txBody>
                    <a:bodyPr/>
                    <a:lstStyle/>
                    <a:p>
                      <a:pPr marL="0" marR="0" algn="ctr">
                        <a:lnSpc>
                          <a:spcPct val="115000"/>
                        </a:lnSpc>
                        <a:spcBef>
                          <a:spcPts val="0"/>
                        </a:spcBef>
                        <a:spcAft>
                          <a:spcPts val="0"/>
                        </a:spcAft>
                      </a:pPr>
                      <a:r>
                        <a:rPr lang="en-US" sz="900">
                          <a:effectLst/>
                        </a:rPr>
                        <a:t>2 </a:t>
                      </a:r>
                      <a:endParaRPr lang="en-US" sz="700">
                        <a:effectLst/>
                        <a:latin typeface="Calibri"/>
                        <a:ea typeface="Calibri"/>
                        <a:cs typeface="Times New Roman"/>
                      </a:endParaRPr>
                    </a:p>
                  </a:txBody>
                  <a:tcPr marL="44674" marR="44674" marT="0" marB="0" anchor="ctr"/>
                </a:tc>
                <a:tc>
                  <a:txBody>
                    <a:bodyPr/>
                    <a:lstStyle/>
                    <a:p>
                      <a:pPr marL="0" marR="0">
                        <a:lnSpc>
                          <a:spcPct val="115000"/>
                        </a:lnSpc>
                        <a:spcBef>
                          <a:spcPts val="0"/>
                        </a:spcBef>
                        <a:spcAft>
                          <a:spcPts val="0"/>
                        </a:spcAft>
                      </a:pPr>
                      <a:r>
                        <a:rPr lang="en-US" sz="900">
                          <a:effectLst/>
                        </a:rPr>
                        <a:t>Serbia</a:t>
                      </a:r>
                      <a:endParaRPr lang="en-US" sz="700">
                        <a:effectLst/>
                        <a:latin typeface="Calibri"/>
                        <a:ea typeface="Calibri"/>
                        <a:cs typeface="Times New Roman"/>
                      </a:endParaRPr>
                    </a:p>
                  </a:txBody>
                  <a:tcPr marL="44674" marR="44674" marT="0" marB="0" anchor="ctr"/>
                </a:tc>
                <a:tc>
                  <a:txBody>
                    <a:bodyPr/>
                    <a:lstStyle/>
                    <a:p>
                      <a:pPr marL="0" marR="0">
                        <a:lnSpc>
                          <a:spcPct val="115000"/>
                        </a:lnSpc>
                        <a:spcBef>
                          <a:spcPts val="0"/>
                        </a:spcBef>
                        <a:spcAft>
                          <a:spcPts val="0"/>
                        </a:spcAft>
                      </a:pPr>
                      <a:r>
                        <a:rPr lang="en-US" sz="900">
                          <a:effectLst/>
                        </a:rPr>
                        <a:t>Nis</a:t>
                      </a:r>
                      <a:endParaRPr lang="en-US" sz="700">
                        <a:effectLst/>
                        <a:latin typeface="Calibri"/>
                        <a:ea typeface="Calibri"/>
                        <a:cs typeface="Times New Roman"/>
                      </a:endParaRPr>
                    </a:p>
                  </a:txBody>
                  <a:tcPr marL="44674" marR="44674" marT="0" marB="0" anchor="ctr"/>
                </a:tc>
                <a:tc>
                  <a:txBody>
                    <a:bodyPr/>
                    <a:lstStyle/>
                    <a:p>
                      <a:pPr marL="0" marR="0" algn="ctr">
                        <a:lnSpc>
                          <a:spcPct val="115000"/>
                        </a:lnSpc>
                        <a:spcBef>
                          <a:spcPts val="0"/>
                        </a:spcBef>
                        <a:spcAft>
                          <a:spcPts val="0"/>
                        </a:spcAft>
                      </a:pPr>
                      <a:r>
                        <a:rPr lang="en-US" sz="900">
                          <a:effectLst/>
                        </a:rPr>
                        <a:t>7 </a:t>
                      </a:r>
                      <a:endParaRPr lang="en-US" sz="700">
                        <a:effectLst/>
                        <a:latin typeface="Calibri"/>
                        <a:ea typeface="Calibri"/>
                        <a:cs typeface="Times New Roman"/>
                      </a:endParaRPr>
                    </a:p>
                  </a:txBody>
                  <a:tcPr marL="44674" marR="44674" marT="0" marB="0" anchor="ctr"/>
                </a:tc>
              </a:tr>
              <a:tr h="211242">
                <a:tc>
                  <a:txBody>
                    <a:bodyPr/>
                    <a:lstStyle/>
                    <a:p>
                      <a:pPr marL="0" marR="0">
                        <a:lnSpc>
                          <a:spcPct val="115000"/>
                        </a:lnSpc>
                        <a:spcBef>
                          <a:spcPts val="0"/>
                        </a:spcBef>
                        <a:spcAft>
                          <a:spcPts val="0"/>
                        </a:spcAft>
                      </a:pPr>
                      <a:r>
                        <a:rPr lang="en-US" sz="900">
                          <a:effectLst/>
                        </a:rPr>
                        <a:t>Aberdeen</a:t>
                      </a:r>
                      <a:endParaRPr lang="en-US" sz="700">
                        <a:effectLst/>
                        <a:latin typeface="Calibri"/>
                        <a:ea typeface="Calibri"/>
                        <a:cs typeface="Times New Roman"/>
                      </a:endParaRPr>
                    </a:p>
                  </a:txBody>
                  <a:tcPr marL="44674" marR="44674" marT="0" marB="0" anchor="ctr"/>
                </a:tc>
                <a:tc>
                  <a:txBody>
                    <a:bodyPr/>
                    <a:lstStyle/>
                    <a:p>
                      <a:pPr marL="0" marR="0" algn="ctr">
                        <a:lnSpc>
                          <a:spcPct val="115000"/>
                        </a:lnSpc>
                        <a:spcBef>
                          <a:spcPts val="0"/>
                        </a:spcBef>
                        <a:spcAft>
                          <a:spcPts val="0"/>
                        </a:spcAft>
                      </a:pPr>
                      <a:r>
                        <a:rPr lang="en-US" sz="900">
                          <a:effectLst/>
                        </a:rPr>
                        <a:t>2 </a:t>
                      </a:r>
                      <a:endParaRPr lang="en-US" sz="700">
                        <a:effectLst/>
                        <a:latin typeface="Calibri"/>
                        <a:ea typeface="Calibri"/>
                        <a:cs typeface="Times New Roman"/>
                      </a:endParaRPr>
                    </a:p>
                  </a:txBody>
                  <a:tcPr marL="44674" marR="44674" marT="0" marB="0" anchor="ctr"/>
                </a:tc>
                <a:tc>
                  <a:txBody>
                    <a:bodyPr/>
                    <a:lstStyle/>
                    <a:p>
                      <a:pPr marL="0" marR="0">
                        <a:lnSpc>
                          <a:spcPct val="115000"/>
                        </a:lnSpc>
                        <a:spcBef>
                          <a:spcPts val="0"/>
                        </a:spcBef>
                        <a:spcAft>
                          <a:spcPts val="0"/>
                        </a:spcAft>
                      </a:pPr>
                      <a:r>
                        <a:rPr lang="en-US" sz="900">
                          <a:effectLst/>
                        </a:rPr>
                        <a:t>Bosnia and Herzegovina</a:t>
                      </a:r>
                      <a:endParaRPr lang="en-US" sz="700">
                        <a:effectLst/>
                        <a:latin typeface="Calibri"/>
                        <a:ea typeface="Calibri"/>
                        <a:cs typeface="Times New Roman"/>
                      </a:endParaRPr>
                    </a:p>
                  </a:txBody>
                  <a:tcPr marL="44674" marR="44674" marT="0" marB="0" anchor="ctr"/>
                </a:tc>
                <a:tc>
                  <a:txBody>
                    <a:bodyPr/>
                    <a:lstStyle/>
                    <a:p>
                      <a:pPr marL="0" marR="0">
                        <a:lnSpc>
                          <a:spcPct val="115000"/>
                        </a:lnSpc>
                        <a:spcBef>
                          <a:spcPts val="0"/>
                        </a:spcBef>
                        <a:spcAft>
                          <a:spcPts val="0"/>
                        </a:spcAft>
                      </a:pPr>
                      <a:r>
                        <a:rPr lang="en-US" sz="900">
                          <a:effectLst/>
                        </a:rPr>
                        <a:t>Sarajevo</a:t>
                      </a:r>
                      <a:endParaRPr lang="en-US" sz="700">
                        <a:effectLst/>
                        <a:latin typeface="Calibri"/>
                        <a:ea typeface="Calibri"/>
                        <a:cs typeface="Times New Roman"/>
                      </a:endParaRPr>
                    </a:p>
                  </a:txBody>
                  <a:tcPr marL="44674" marR="44674" marT="0" marB="0" anchor="ctr"/>
                </a:tc>
                <a:tc>
                  <a:txBody>
                    <a:bodyPr/>
                    <a:lstStyle/>
                    <a:p>
                      <a:pPr marL="0" marR="0" algn="ctr">
                        <a:lnSpc>
                          <a:spcPct val="115000"/>
                        </a:lnSpc>
                        <a:spcBef>
                          <a:spcPts val="0"/>
                        </a:spcBef>
                        <a:spcAft>
                          <a:spcPts val="0"/>
                        </a:spcAft>
                      </a:pPr>
                      <a:r>
                        <a:rPr lang="en-US" sz="900">
                          <a:effectLst/>
                        </a:rPr>
                        <a:t>7 </a:t>
                      </a:r>
                      <a:endParaRPr lang="en-US" sz="700">
                        <a:effectLst/>
                        <a:latin typeface="Calibri"/>
                        <a:ea typeface="Calibri"/>
                        <a:cs typeface="Times New Roman"/>
                      </a:endParaRPr>
                    </a:p>
                  </a:txBody>
                  <a:tcPr marL="44674" marR="44674" marT="0" marB="0" anchor="ctr"/>
                </a:tc>
              </a:tr>
              <a:tr h="211242">
                <a:tc>
                  <a:txBody>
                    <a:bodyPr/>
                    <a:lstStyle/>
                    <a:p>
                      <a:pPr marL="0" marR="0">
                        <a:lnSpc>
                          <a:spcPct val="115000"/>
                        </a:lnSpc>
                        <a:spcBef>
                          <a:spcPts val="0"/>
                        </a:spcBef>
                        <a:spcAft>
                          <a:spcPts val="0"/>
                        </a:spcAft>
                      </a:pPr>
                      <a:r>
                        <a:rPr lang="en-US" sz="900">
                          <a:effectLst/>
                        </a:rPr>
                        <a:t>Chania</a:t>
                      </a:r>
                      <a:endParaRPr lang="en-US" sz="700">
                        <a:effectLst/>
                        <a:latin typeface="Calibri"/>
                        <a:ea typeface="Calibri"/>
                        <a:cs typeface="Times New Roman"/>
                      </a:endParaRPr>
                    </a:p>
                  </a:txBody>
                  <a:tcPr marL="44674" marR="44674" marT="0" marB="0" anchor="ctr"/>
                </a:tc>
                <a:tc>
                  <a:txBody>
                    <a:bodyPr/>
                    <a:lstStyle/>
                    <a:p>
                      <a:pPr marL="0" marR="0" algn="ctr">
                        <a:lnSpc>
                          <a:spcPct val="115000"/>
                        </a:lnSpc>
                        <a:spcBef>
                          <a:spcPts val="0"/>
                        </a:spcBef>
                        <a:spcAft>
                          <a:spcPts val="0"/>
                        </a:spcAft>
                      </a:pPr>
                      <a:r>
                        <a:rPr lang="en-US" sz="900">
                          <a:effectLst/>
                        </a:rPr>
                        <a:t>2 </a:t>
                      </a:r>
                      <a:endParaRPr lang="en-US" sz="700">
                        <a:effectLst/>
                        <a:latin typeface="Calibri"/>
                        <a:ea typeface="Calibri"/>
                        <a:cs typeface="Times New Roman"/>
                      </a:endParaRPr>
                    </a:p>
                  </a:txBody>
                  <a:tcPr marL="44674" marR="44674" marT="0" marB="0" anchor="ctr"/>
                </a:tc>
                <a:tc>
                  <a:txBody>
                    <a:bodyPr/>
                    <a:lstStyle/>
                    <a:p>
                      <a:pPr marL="0" marR="0">
                        <a:lnSpc>
                          <a:spcPct val="115000"/>
                        </a:lnSpc>
                        <a:spcBef>
                          <a:spcPts val="0"/>
                        </a:spcBef>
                        <a:spcAft>
                          <a:spcPts val="0"/>
                        </a:spcAft>
                      </a:pPr>
                      <a:r>
                        <a:rPr lang="en-US" sz="900">
                          <a:effectLst/>
                        </a:rPr>
                        <a:t>Serbia</a:t>
                      </a:r>
                      <a:endParaRPr lang="en-US" sz="700">
                        <a:effectLst/>
                        <a:latin typeface="Calibri"/>
                        <a:ea typeface="Calibri"/>
                        <a:cs typeface="Times New Roman"/>
                      </a:endParaRPr>
                    </a:p>
                  </a:txBody>
                  <a:tcPr marL="44674" marR="44674" marT="0" marB="0" anchor="ctr"/>
                </a:tc>
                <a:tc>
                  <a:txBody>
                    <a:bodyPr/>
                    <a:lstStyle/>
                    <a:p>
                      <a:pPr marL="0" marR="0">
                        <a:lnSpc>
                          <a:spcPct val="115000"/>
                        </a:lnSpc>
                        <a:spcBef>
                          <a:spcPts val="0"/>
                        </a:spcBef>
                        <a:spcAft>
                          <a:spcPts val="0"/>
                        </a:spcAft>
                      </a:pPr>
                      <a:r>
                        <a:rPr lang="en-US" sz="900">
                          <a:effectLst/>
                        </a:rPr>
                        <a:t>Nis</a:t>
                      </a:r>
                      <a:endParaRPr lang="en-US" sz="700">
                        <a:effectLst/>
                        <a:latin typeface="Calibri"/>
                        <a:ea typeface="Calibri"/>
                        <a:cs typeface="Times New Roman"/>
                      </a:endParaRPr>
                    </a:p>
                  </a:txBody>
                  <a:tcPr marL="44674" marR="44674" marT="0" marB="0" anchor="ctr"/>
                </a:tc>
                <a:tc>
                  <a:txBody>
                    <a:bodyPr/>
                    <a:lstStyle/>
                    <a:p>
                      <a:pPr marL="0" marR="0" algn="ctr">
                        <a:lnSpc>
                          <a:spcPct val="115000"/>
                        </a:lnSpc>
                        <a:spcBef>
                          <a:spcPts val="0"/>
                        </a:spcBef>
                        <a:spcAft>
                          <a:spcPts val="0"/>
                        </a:spcAft>
                      </a:pPr>
                      <a:r>
                        <a:rPr lang="en-US" sz="900">
                          <a:effectLst/>
                        </a:rPr>
                        <a:t>7 </a:t>
                      </a:r>
                      <a:endParaRPr lang="en-US" sz="700">
                        <a:effectLst/>
                        <a:latin typeface="Calibri"/>
                        <a:ea typeface="Calibri"/>
                        <a:cs typeface="Times New Roman"/>
                      </a:endParaRPr>
                    </a:p>
                  </a:txBody>
                  <a:tcPr marL="44674" marR="44674" marT="0" marB="0" anchor="ctr"/>
                </a:tc>
              </a:tr>
              <a:tr h="211242">
                <a:tc>
                  <a:txBody>
                    <a:bodyPr/>
                    <a:lstStyle/>
                    <a:p>
                      <a:pPr marL="0" marR="0">
                        <a:lnSpc>
                          <a:spcPct val="115000"/>
                        </a:lnSpc>
                        <a:spcBef>
                          <a:spcPts val="0"/>
                        </a:spcBef>
                        <a:spcAft>
                          <a:spcPts val="0"/>
                        </a:spcAft>
                      </a:pPr>
                      <a:r>
                        <a:rPr lang="en-US" sz="900">
                          <a:effectLst/>
                        </a:rPr>
                        <a:t>Chania</a:t>
                      </a:r>
                      <a:endParaRPr lang="en-US" sz="700">
                        <a:effectLst/>
                        <a:latin typeface="Calibri"/>
                        <a:ea typeface="Calibri"/>
                        <a:cs typeface="Times New Roman"/>
                      </a:endParaRPr>
                    </a:p>
                  </a:txBody>
                  <a:tcPr marL="44674" marR="44674" marT="0" marB="0" anchor="ctr"/>
                </a:tc>
                <a:tc>
                  <a:txBody>
                    <a:bodyPr/>
                    <a:lstStyle/>
                    <a:p>
                      <a:pPr marL="0" marR="0" algn="ctr">
                        <a:lnSpc>
                          <a:spcPct val="115000"/>
                        </a:lnSpc>
                        <a:spcBef>
                          <a:spcPts val="0"/>
                        </a:spcBef>
                        <a:spcAft>
                          <a:spcPts val="0"/>
                        </a:spcAft>
                      </a:pPr>
                      <a:r>
                        <a:rPr lang="en-US" sz="900">
                          <a:effectLst/>
                        </a:rPr>
                        <a:t>2 </a:t>
                      </a:r>
                      <a:endParaRPr lang="en-US" sz="700">
                        <a:effectLst/>
                        <a:latin typeface="Calibri"/>
                        <a:ea typeface="Calibri"/>
                        <a:cs typeface="Times New Roman"/>
                      </a:endParaRPr>
                    </a:p>
                  </a:txBody>
                  <a:tcPr marL="44674" marR="44674" marT="0" marB="0" anchor="ctr"/>
                </a:tc>
                <a:tc>
                  <a:txBody>
                    <a:bodyPr/>
                    <a:lstStyle/>
                    <a:p>
                      <a:pPr marL="0" marR="0">
                        <a:lnSpc>
                          <a:spcPct val="115000"/>
                        </a:lnSpc>
                        <a:spcBef>
                          <a:spcPts val="0"/>
                        </a:spcBef>
                        <a:spcAft>
                          <a:spcPts val="0"/>
                        </a:spcAft>
                      </a:pPr>
                      <a:r>
                        <a:rPr lang="en-US" sz="900">
                          <a:effectLst/>
                        </a:rPr>
                        <a:t>Bosnia and Herzegovina</a:t>
                      </a:r>
                      <a:endParaRPr lang="en-US" sz="700">
                        <a:effectLst/>
                        <a:latin typeface="Calibri"/>
                        <a:ea typeface="Calibri"/>
                        <a:cs typeface="Times New Roman"/>
                      </a:endParaRPr>
                    </a:p>
                  </a:txBody>
                  <a:tcPr marL="44674" marR="44674" marT="0" marB="0" anchor="ctr"/>
                </a:tc>
                <a:tc>
                  <a:txBody>
                    <a:bodyPr/>
                    <a:lstStyle/>
                    <a:p>
                      <a:pPr marL="0" marR="0">
                        <a:lnSpc>
                          <a:spcPct val="115000"/>
                        </a:lnSpc>
                        <a:spcBef>
                          <a:spcPts val="0"/>
                        </a:spcBef>
                        <a:spcAft>
                          <a:spcPts val="0"/>
                        </a:spcAft>
                      </a:pPr>
                      <a:r>
                        <a:rPr lang="en-US" sz="900">
                          <a:effectLst/>
                        </a:rPr>
                        <a:t>Sarajevo</a:t>
                      </a:r>
                      <a:endParaRPr lang="en-US" sz="700">
                        <a:effectLst/>
                        <a:latin typeface="Calibri"/>
                        <a:ea typeface="Calibri"/>
                        <a:cs typeface="Times New Roman"/>
                      </a:endParaRPr>
                    </a:p>
                  </a:txBody>
                  <a:tcPr marL="44674" marR="44674" marT="0" marB="0" anchor="ctr"/>
                </a:tc>
                <a:tc>
                  <a:txBody>
                    <a:bodyPr/>
                    <a:lstStyle/>
                    <a:p>
                      <a:pPr marL="0" marR="0" algn="ctr">
                        <a:lnSpc>
                          <a:spcPct val="115000"/>
                        </a:lnSpc>
                        <a:spcBef>
                          <a:spcPts val="0"/>
                        </a:spcBef>
                        <a:spcAft>
                          <a:spcPts val="0"/>
                        </a:spcAft>
                      </a:pPr>
                      <a:r>
                        <a:rPr lang="en-US" sz="900" dirty="0">
                          <a:effectLst/>
                        </a:rPr>
                        <a:t>7 </a:t>
                      </a:r>
                      <a:endParaRPr lang="en-US" sz="700" dirty="0">
                        <a:effectLst/>
                        <a:latin typeface="Calibri"/>
                        <a:ea typeface="Calibri"/>
                        <a:cs typeface="Times New Roman"/>
                      </a:endParaRPr>
                    </a:p>
                  </a:txBody>
                  <a:tcPr marL="44674" marR="44674" marT="0" marB="0" anchor="ctr"/>
                </a:tc>
              </a:tr>
            </a:tbl>
          </a:graphicData>
        </a:graphic>
      </p:graphicFrame>
    </p:spTree>
    <p:extLst>
      <p:ext uri="{BB962C8B-B14F-4D97-AF65-F5344CB8AC3E}">
        <p14:creationId xmlns:p14="http://schemas.microsoft.com/office/powerpoint/2010/main" val="18388340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5" name="Straight Connector 4"/>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8"/>
          <p:cNvSpPr>
            <a:spLocks noGrp="1"/>
          </p:cNvSpPr>
          <p:nvPr>
            <p:ph type="sldNum" sz="quarter" idx="12"/>
          </p:nvPr>
        </p:nvSpPr>
        <p:spPr>
          <a:xfrm>
            <a:off x="6553200" y="6356350"/>
            <a:ext cx="2133600" cy="365125"/>
          </a:xfrm>
        </p:spPr>
        <p:txBody>
          <a:bodyPr/>
          <a:lstStyle/>
          <a:p>
            <a:fld id="{B6F15528-21DE-4FAA-801E-634DDDAF4B2B}" type="slidenum">
              <a:rPr lang="en-US" smtClean="0"/>
              <a:pPr/>
              <a:t>17</a:t>
            </a:fld>
            <a:endParaRPr lang="en-US"/>
          </a:p>
        </p:txBody>
      </p:sp>
      <p:pic>
        <p:nvPicPr>
          <p:cNvPr id="7" name="Picture 6"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8" name="Picture 7" descr="eu_flag_co_funded_pos_[rgb]_right.jpg"/>
          <p:cNvPicPr/>
          <p:nvPr/>
        </p:nvPicPr>
        <p:blipFill>
          <a:blip r:embed="rId3" cstate="print"/>
          <a:stretch>
            <a:fillRect/>
          </a:stretch>
        </p:blipFill>
        <p:spPr>
          <a:xfrm>
            <a:off x="7467600" y="152400"/>
            <a:ext cx="1676400" cy="409575"/>
          </a:xfrm>
          <a:prstGeom prst="rect">
            <a:avLst/>
          </a:prstGeom>
        </p:spPr>
      </p:pic>
      <p:sp>
        <p:nvSpPr>
          <p:cNvPr id="9" name="Title 1"/>
          <p:cNvSpPr>
            <a:spLocks noGrp="1"/>
          </p:cNvSpPr>
          <p:nvPr>
            <p:ph type="title"/>
          </p:nvPr>
        </p:nvSpPr>
        <p:spPr>
          <a:xfrm>
            <a:off x="152400" y="685800"/>
            <a:ext cx="8686800" cy="749300"/>
          </a:xfrm>
        </p:spPr>
        <p:txBody>
          <a:bodyPr>
            <a:normAutofit/>
          </a:bodyPr>
          <a:lstStyle/>
          <a:p>
            <a:r>
              <a:rPr lang="en-US" sz="3600" b="1" dirty="0" smtClean="0">
                <a:solidFill>
                  <a:srgbClr val="002060"/>
                </a:solidFill>
                <a:latin typeface="Book Antiqua" panose="02040602050305030304" pitchFamily="18" charset="0"/>
              </a:rPr>
              <a:t>Documents inventory</a:t>
            </a:r>
            <a:endParaRPr lang="bs-Latn-BA" sz="3600" b="1" dirty="0">
              <a:solidFill>
                <a:schemeClr val="accent6">
                  <a:lumMod val="50000"/>
                </a:schemeClr>
              </a:solidFill>
              <a:latin typeface="Book Antiqua" panose="02040602050305030304" pitchFamily="18" charset="0"/>
            </a:endParaRPr>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11" name="Straight Connector 10"/>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Slide Number Placeholder 8"/>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mtClean="0"/>
              <a:pPr/>
              <a:t>17</a:t>
            </a:fld>
            <a:endParaRPr lang="en-US"/>
          </a:p>
        </p:txBody>
      </p:sp>
      <p:pic>
        <p:nvPicPr>
          <p:cNvPr id="13"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43800" y="185737"/>
            <a:ext cx="1500187" cy="33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13"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5" name="Picture 2"/>
          <p:cNvPicPr>
            <a:picLocks noChangeAspect="1" noChangeArrowheads="1"/>
          </p:cNvPicPr>
          <p:nvPr/>
        </p:nvPicPr>
        <p:blipFill>
          <a:blip r:embed="rId5" cstate="print"/>
          <a:srcRect l="4366" t="28169" r="3944" b="12676"/>
          <a:stretch>
            <a:fillRect/>
          </a:stretch>
        </p:blipFill>
        <p:spPr bwMode="auto">
          <a:xfrm>
            <a:off x="152400" y="1295400"/>
            <a:ext cx="8839200" cy="4419600"/>
          </a:xfrm>
          <a:prstGeom prst="rect">
            <a:avLst/>
          </a:prstGeom>
          <a:noFill/>
          <a:ln w="9525">
            <a:noFill/>
            <a:miter lim="800000"/>
            <a:headEnd/>
            <a:tailEnd/>
          </a:ln>
        </p:spPr>
      </p:pic>
      <p:sp>
        <p:nvSpPr>
          <p:cNvPr id="16" name="Rectangle 15"/>
          <p:cNvSpPr/>
          <p:nvPr/>
        </p:nvSpPr>
        <p:spPr>
          <a:xfrm>
            <a:off x="152400" y="5791200"/>
            <a:ext cx="8763000" cy="646331"/>
          </a:xfrm>
          <a:prstGeom prst="rect">
            <a:avLst/>
          </a:prstGeom>
        </p:spPr>
        <p:txBody>
          <a:bodyPr wrap="square">
            <a:spAutoFit/>
          </a:bodyPr>
          <a:lstStyle/>
          <a:p>
            <a:r>
              <a:rPr lang="en-US" dirty="0" smtClean="0">
                <a:latin typeface="Book Antiqua" pitchFamily="18" charset="0"/>
                <a:hlinkClick r:id="rId6"/>
              </a:rPr>
              <a:t>https://eacea.ec.europa.eu/erasmus-plus/beneficiaries-space/capacity-building-in-higher-education_en</a:t>
            </a:r>
            <a:endParaRPr lang="en-US" dirty="0"/>
          </a:p>
        </p:txBody>
      </p:sp>
    </p:spTree>
    <p:extLst>
      <p:ext uri="{BB962C8B-B14F-4D97-AF65-F5344CB8AC3E}">
        <p14:creationId xmlns:p14="http://schemas.microsoft.com/office/powerpoint/2010/main" val="27732225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5" name="Straight Connector 4"/>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8"/>
          <p:cNvSpPr>
            <a:spLocks noGrp="1"/>
          </p:cNvSpPr>
          <p:nvPr>
            <p:ph type="sldNum" sz="quarter" idx="12"/>
          </p:nvPr>
        </p:nvSpPr>
        <p:spPr>
          <a:xfrm>
            <a:off x="6553200" y="6356350"/>
            <a:ext cx="2133600" cy="365125"/>
          </a:xfrm>
        </p:spPr>
        <p:txBody>
          <a:bodyPr/>
          <a:lstStyle/>
          <a:p>
            <a:fld id="{B6F15528-21DE-4FAA-801E-634DDDAF4B2B}" type="slidenum">
              <a:rPr lang="en-US" smtClean="0"/>
              <a:pPr/>
              <a:t>18</a:t>
            </a:fld>
            <a:endParaRPr lang="en-US"/>
          </a:p>
        </p:txBody>
      </p:sp>
      <p:pic>
        <p:nvPicPr>
          <p:cNvPr id="7" name="Picture 6"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8" name="Picture 7" descr="eu_flag_co_funded_pos_[rgb]_right.jpg"/>
          <p:cNvPicPr/>
          <p:nvPr/>
        </p:nvPicPr>
        <p:blipFill>
          <a:blip r:embed="rId3" cstate="print"/>
          <a:stretch>
            <a:fillRect/>
          </a:stretch>
        </p:blipFill>
        <p:spPr>
          <a:xfrm>
            <a:off x="7467600" y="152400"/>
            <a:ext cx="1676400" cy="409575"/>
          </a:xfrm>
          <a:prstGeom prst="rect">
            <a:avLst/>
          </a:prstGeom>
        </p:spPr>
      </p:pic>
      <p:sp>
        <p:nvSpPr>
          <p:cNvPr id="9" name="Title 1"/>
          <p:cNvSpPr>
            <a:spLocks noGrp="1"/>
          </p:cNvSpPr>
          <p:nvPr>
            <p:ph type="title"/>
          </p:nvPr>
        </p:nvSpPr>
        <p:spPr>
          <a:xfrm>
            <a:off x="152400" y="685800"/>
            <a:ext cx="8686800" cy="749300"/>
          </a:xfrm>
        </p:spPr>
        <p:txBody>
          <a:bodyPr>
            <a:normAutofit/>
          </a:bodyPr>
          <a:lstStyle/>
          <a:p>
            <a:r>
              <a:rPr lang="en-US" sz="3600" b="1" dirty="0" smtClean="0">
                <a:solidFill>
                  <a:srgbClr val="002060"/>
                </a:solidFill>
                <a:latin typeface="Book Antiqua" panose="02040602050305030304" pitchFamily="18" charset="0"/>
              </a:rPr>
              <a:t>EACEA Mobility Tool</a:t>
            </a:r>
            <a:endParaRPr lang="bs-Latn-BA" sz="3600" dirty="0">
              <a:solidFill>
                <a:schemeClr val="accent6">
                  <a:lumMod val="50000"/>
                </a:schemeClr>
              </a:solidFill>
              <a:latin typeface="Book Antiqua" panose="02040602050305030304" pitchFamily="18" charset="0"/>
            </a:endParaRPr>
          </a:p>
        </p:txBody>
      </p:sp>
      <p:sp>
        <p:nvSpPr>
          <p:cNvPr id="10" name="Content Placeholder 10"/>
          <p:cNvSpPr>
            <a:spLocks noGrp="1"/>
          </p:cNvSpPr>
          <p:nvPr>
            <p:ph idx="1"/>
          </p:nvPr>
        </p:nvSpPr>
        <p:spPr>
          <a:xfrm>
            <a:off x="228600" y="1600200"/>
            <a:ext cx="8763000" cy="4724400"/>
          </a:xfrm>
        </p:spPr>
        <p:txBody>
          <a:bodyPr>
            <a:normAutofit/>
          </a:bodyPr>
          <a:lstStyle/>
          <a:p>
            <a:pPr marL="0" indent="0">
              <a:spcBef>
                <a:spcPts val="1800"/>
              </a:spcBef>
              <a:buNone/>
            </a:pPr>
            <a:r>
              <a:rPr lang="en-US" sz="2300" dirty="0" smtClean="0">
                <a:latin typeface="Book Antiqua" pitchFamily="18" charset="0"/>
              </a:rPr>
              <a:t>A database aimed at helping the coordinators in the management of the individual mobility (i.e. in keeping information on candidates’ activities, mobility tracks, credits earned, amounts received) and providing the automated reports.</a:t>
            </a:r>
          </a:p>
          <a:p>
            <a:pPr marL="0" indent="0">
              <a:spcBef>
                <a:spcPts val="1800"/>
              </a:spcBef>
              <a:buNone/>
            </a:pPr>
            <a:r>
              <a:rPr lang="en-US" sz="2300" dirty="0" smtClean="0">
                <a:latin typeface="Book Antiqua" pitchFamily="18" charset="0"/>
              </a:rPr>
              <a:t>Shortly after selection, coordinator must encode information on participant and the type of mobility activities to be carried out into the EACEA Mobility Tool.</a:t>
            </a:r>
          </a:p>
          <a:p>
            <a:pPr marL="0" indent="0">
              <a:spcBef>
                <a:spcPts val="1800"/>
              </a:spcBef>
              <a:buNone/>
            </a:pPr>
            <a:r>
              <a:rPr lang="en-US" sz="2300" dirty="0" smtClean="0">
                <a:latin typeface="Book Antiqua" pitchFamily="18" charset="0"/>
              </a:rPr>
              <a:t>Coordinator must update the tool regularly</a:t>
            </a:r>
          </a:p>
          <a:p>
            <a:pPr marL="0" indent="0">
              <a:spcBef>
                <a:spcPts val="0"/>
              </a:spcBef>
              <a:buNone/>
            </a:pPr>
            <a:r>
              <a:rPr lang="en-US" sz="2300" dirty="0" smtClean="0">
                <a:latin typeface="Book Antiqua" pitchFamily="18" charset="0"/>
              </a:rPr>
              <a:t>	to ease the management</a:t>
            </a:r>
          </a:p>
          <a:p>
            <a:pPr marL="0" indent="0">
              <a:spcBef>
                <a:spcPts val="0"/>
              </a:spcBef>
              <a:buNone/>
            </a:pPr>
            <a:r>
              <a:rPr lang="en-US" sz="2300" dirty="0" smtClean="0">
                <a:latin typeface="Book Antiqua" pitchFamily="18" charset="0"/>
              </a:rPr>
              <a:t>	for statistical analysis and quantitative </a:t>
            </a:r>
            <a:r>
              <a:rPr lang="en-US" sz="2300" dirty="0" err="1" smtClean="0">
                <a:latin typeface="Book Antiqua" pitchFamily="18" charset="0"/>
              </a:rPr>
              <a:t>assesments</a:t>
            </a:r>
            <a:r>
              <a:rPr lang="en-US" sz="2400" dirty="0" smtClean="0">
                <a:latin typeface="Book Antiqua" pitchFamily="18" charset="0"/>
              </a:rPr>
              <a:t> </a:t>
            </a:r>
          </a:p>
          <a:p>
            <a:pPr marL="0" indent="0">
              <a:spcBef>
                <a:spcPts val="1800"/>
              </a:spcBef>
              <a:buNone/>
            </a:pPr>
            <a:r>
              <a:rPr lang="en-US" sz="2400" dirty="0" smtClean="0">
                <a:latin typeface="Book Antiqua" pitchFamily="18" charset="0"/>
              </a:rPr>
              <a:t>Link: </a:t>
            </a:r>
            <a:r>
              <a:rPr lang="en-US" sz="2400" dirty="0" smtClean="0">
                <a:latin typeface="Book Antiqua" pitchFamily="18" charset="0"/>
                <a:hlinkClick r:id="rId4"/>
              </a:rPr>
              <a:t>https://eacea.ec.europa.eu/mobility/</a:t>
            </a:r>
            <a:r>
              <a:rPr lang="en-US" sz="2400" dirty="0" smtClean="0">
                <a:latin typeface="Book Antiqua" pitchFamily="18" charset="0"/>
              </a:rPr>
              <a:t>  </a:t>
            </a:r>
          </a:p>
        </p:txBody>
      </p:sp>
    </p:spTree>
    <p:extLst>
      <p:ext uri="{BB962C8B-B14F-4D97-AF65-F5344CB8AC3E}">
        <p14:creationId xmlns:p14="http://schemas.microsoft.com/office/powerpoint/2010/main" val="17891903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5" name="Straight Connector 4"/>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8"/>
          <p:cNvSpPr>
            <a:spLocks noGrp="1"/>
          </p:cNvSpPr>
          <p:nvPr>
            <p:ph type="sldNum" sz="quarter" idx="12"/>
          </p:nvPr>
        </p:nvSpPr>
        <p:spPr>
          <a:xfrm>
            <a:off x="6553200" y="6356350"/>
            <a:ext cx="2133600" cy="365125"/>
          </a:xfrm>
        </p:spPr>
        <p:txBody>
          <a:bodyPr/>
          <a:lstStyle/>
          <a:p>
            <a:fld id="{B6F15528-21DE-4FAA-801E-634DDDAF4B2B}" type="slidenum">
              <a:rPr lang="en-US" smtClean="0"/>
              <a:pPr/>
              <a:t>19</a:t>
            </a:fld>
            <a:endParaRPr lang="en-US"/>
          </a:p>
        </p:txBody>
      </p:sp>
      <p:pic>
        <p:nvPicPr>
          <p:cNvPr id="7" name="Picture 6"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8" name="Picture 7" descr="eu_flag_co_funded_pos_[rgb]_right.jpg"/>
          <p:cNvPicPr/>
          <p:nvPr/>
        </p:nvPicPr>
        <p:blipFill>
          <a:blip r:embed="rId3" cstate="print"/>
          <a:stretch>
            <a:fillRect/>
          </a:stretch>
        </p:blipFill>
        <p:spPr>
          <a:xfrm>
            <a:off x="7467600" y="152400"/>
            <a:ext cx="1676400" cy="409575"/>
          </a:xfrm>
          <a:prstGeom prst="rect">
            <a:avLst/>
          </a:prstGeom>
        </p:spPr>
      </p:pic>
      <p:sp>
        <p:nvSpPr>
          <p:cNvPr id="2" name="Rectangle 1"/>
          <p:cNvSpPr/>
          <p:nvPr/>
        </p:nvSpPr>
        <p:spPr>
          <a:xfrm>
            <a:off x="431181" y="990600"/>
            <a:ext cx="8281638" cy="5016758"/>
          </a:xfrm>
          <a:prstGeom prst="rect">
            <a:avLst/>
          </a:prstGeom>
        </p:spPr>
        <p:txBody>
          <a:bodyPr wrap="square">
            <a:spAutoFit/>
          </a:bodyPr>
          <a:lstStyle/>
          <a:p>
            <a:pPr algn="just"/>
            <a:r>
              <a:rPr lang="sr-Latn-RS" sz="4000" b="1" dirty="0" smtClean="0">
                <a:solidFill>
                  <a:schemeClr val="accent2">
                    <a:lumMod val="75000"/>
                  </a:schemeClr>
                </a:solidFill>
              </a:rPr>
              <a:t>All documents regarding mobility (both students and staff) must be signed in </a:t>
            </a:r>
          </a:p>
          <a:p>
            <a:pPr algn="just"/>
            <a:r>
              <a:rPr lang="sr-Latn-RS" sz="4000" b="1" dirty="0" smtClean="0">
                <a:solidFill>
                  <a:schemeClr val="accent2">
                    <a:lumMod val="75000"/>
                  </a:schemeClr>
                </a:solidFill>
              </a:rPr>
              <a:t>FOUR copies, and TWO paper versions to be sent to coordinator!!!!</a:t>
            </a:r>
          </a:p>
          <a:p>
            <a:pPr algn="just"/>
            <a:endParaRPr lang="sr-Latn-RS" sz="4000" b="1" dirty="0">
              <a:solidFill>
                <a:schemeClr val="accent2">
                  <a:lumMod val="75000"/>
                </a:schemeClr>
              </a:solidFill>
            </a:endParaRPr>
          </a:p>
          <a:p>
            <a:pPr algn="just"/>
            <a:r>
              <a:rPr lang="sr-Latn-RS" sz="4000" b="1" dirty="0" smtClean="0">
                <a:solidFill>
                  <a:schemeClr val="accent2">
                    <a:lumMod val="75000"/>
                  </a:schemeClr>
                </a:solidFill>
              </a:rPr>
              <a:t>Each partner need to appoint person responsible for mobility within SMS</a:t>
            </a:r>
            <a:endParaRPr lang="sr-Latn-RS" sz="4000" b="1" dirty="0">
              <a:solidFill>
                <a:schemeClr val="accent2">
                  <a:lumMod val="75000"/>
                </a:schemeClr>
              </a:solidFill>
            </a:endParaRPr>
          </a:p>
        </p:txBody>
      </p:sp>
    </p:spTree>
    <p:extLst>
      <p:ext uri="{BB962C8B-B14F-4D97-AF65-F5344CB8AC3E}">
        <p14:creationId xmlns:p14="http://schemas.microsoft.com/office/powerpoint/2010/main" val="23737056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5" name="Straight Connector 4"/>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8"/>
          <p:cNvSpPr>
            <a:spLocks noGrp="1"/>
          </p:cNvSpPr>
          <p:nvPr>
            <p:ph type="sldNum" sz="quarter" idx="12"/>
          </p:nvPr>
        </p:nvSpPr>
        <p:spPr>
          <a:xfrm>
            <a:off x="6553200" y="6356350"/>
            <a:ext cx="2133600" cy="365125"/>
          </a:xfrm>
        </p:spPr>
        <p:txBody>
          <a:bodyPr/>
          <a:lstStyle/>
          <a:p>
            <a:fld id="{B6F15528-21DE-4FAA-801E-634DDDAF4B2B}" type="slidenum">
              <a:rPr lang="en-US" smtClean="0"/>
              <a:pPr/>
              <a:t>2</a:t>
            </a:fld>
            <a:endParaRPr lang="en-US"/>
          </a:p>
        </p:txBody>
      </p:sp>
      <p:pic>
        <p:nvPicPr>
          <p:cNvPr id="7" name="Picture 6"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8" name="Picture 7" descr="eu_flag_co_funded_pos_[rgb]_right.jpg"/>
          <p:cNvPicPr/>
          <p:nvPr/>
        </p:nvPicPr>
        <p:blipFill>
          <a:blip r:embed="rId3" cstate="print"/>
          <a:stretch>
            <a:fillRect/>
          </a:stretch>
        </p:blipFill>
        <p:spPr>
          <a:xfrm>
            <a:off x="7467600" y="152400"/>
            <a:ext cx="1676400" cy="409575"/>
          </a:xfrm>
          <a:prstGeom prst="rect">
            <a:avLst/>
          </a:prstGeom>
        </p:spPr>
      </p:pic>
      <p:sp>
        <p:nvSpPr>
          <p:cNvPr id="12" name="Content Placeholder 15"/>
          <p:cNvSpPr>
            <a:spLocks noGrp="1"/>
          </p:cNvSpPr>
          <p:nvPr>
            <p:ph idx="1"/>
          </p:nvPr>
        </p:nvSpPr>
        <p:spPr>
          <a:xfrm>
            <a:off x="457200" y="990600"/>
            <a:ext cx="8229600" cy="4525963"/>
          </a:xfrm>
        </p:spPr>
        <p:txBody>
          <a:bodyPr>
            <a:normAutofit fontScale="85000" lnSpcReduction="20000"/>
          </a:bodyPr>
          <a:lstStyle/>
          <a:p>
            <a:r>
              <a:rPr lang="en-US" b="1" dirty="0">
                <a:latin typeface="Book Antiqua" panose="02040602050305030304" pitchFamily="18" charset="0"/>
              </a:rPr>
              <a:t>Special Mobility Strand </a:t>
            </a:r>
            <a:r>
              <a:rPr lang="en-US" b="1" dirty="0" smtClean="0">
                <a:latin typeface="Book Antiqua" panose="02040602050305030304" pitchFamily="18" charset="0"/>
              </a:rPr>
              <a:t>(SMS) </a:t>
            </a:r>
            <a:r>
              <a:rPr lang="en-US" sz="2800" dirty="0" smtClean="0">
                <a:latin typeface="Book Antiqua" panose="02040602050305030304" pitchFamily="18" charset="0"/>
              </a:rPr>
              <a:t>– </a:t>
            </a:r>
            <a:r>
              <a:rPr lang="sr-Latn-RS" sz="2800" dirty="0" smtClean="0">
                <a:latin typeface="Book Antiqua" panose="02040602050305030304" pitchFamily="18" charset="0"/>
              </a:rPr>
              <a:t>General remarks</a:t>
            </a:r>
            <a:endParaRPr lang="en-US" sz="2800" dirty="0" smtClean="0">
              <a:latin typeface="Book Antiqua" panose="02040602050305030304" pitchFamily="18" charset="0"/>
            </a:endParaRPr>
          </a:p>
          <a:p>
            <a:pPr marL="0" indent="0">
              <a:buNone/>
            </a:pPr>
            <a:endParaRPr lang="en-US" sz="2800" dirty="0" smtClean="0">
              <a:latin typeface="Book Antiqua" panose="02040602050305030304" pitchFamily="18" charset="0"/>
            </a:endParaRPr>
          </a:p>
          <a:p>
            <a:r>
              <a:rPr lang="en-US" b="1" dirty="0" smtClean="0">
                <a:latin typeface="Book Antiqua" panose="02040602050305030304" pitchFamily="18" charset="0"/>
              </a:rPr>
              <a:t>Individual mobility scheme</a:t>
            </a:r>
          </a:p>
          <a:p>
            <a:pPr lvl="1"/>
            <a:r>
              <a:rPr lang="en-US" sz="2400" dirty="0" smtClean="0">
                <a:latin typeface="Book Antiqua" panose="02040602050305030304" pitchFamily="18" charset="0"/>
              </a:rPr>
              <a:t>Preparation</a:t>
            </a:r>
          </a:p>
          <a:p>
            <a:pPr lvl="1"/>
            <a:r>
              <a:rPr lang="en-US" sz="2400" dirty="0" smtClean="0">
                <a:latin typeface="Book Antiqua" panose="02040602050305030304" pitchFamily="18" charset="0"/>
              </a:rPr>
              <a:t>Implementation</a:t>
            </a:r>
          </a:p>
          <a:p>
            <a:pPr lvl="1"/>
            <a:r>
              <a:rPr lang="en-US" sz="2400" dirty="0" smtClean="0">
                <a:latin typeface="Book Antiqua" panose="02040602050305030304" pitchFamily="18" charset="0"/>
              </a:rPr>
              <a:t>Follow-up</a:t>
            </a:r>
            <a:endParaRPr lang="sr-Latn-RS" sz="2400" dirty="0" smtClean="0">
              <a:latin typeface="Book Antiqua" panose="02040602050305030304" pitchFamily="18" charset="0"/>
            </a:endParaRPr>
          </a:p>
          <a:p>
            <a:pPr marL="457200" lvl="1" indent="0">
              <a:buNone/>
            </a:pPr>
            <a:endParaRPr lang="en-US" sz="2400" dirty="0" smtClean="0">
              <a:latin typeface="Book Antiqua" panose="02040602050305030304" pitchFamily="18" charset="0"/>
            </a:endParaRPr>
          </a:p>
          <a:p>
            <a:r>
              <a:rPr lang="en-US" b="1" dirty="0" smtClean="0">
                <a:latin typeface="Book Antiqua" panose="02040602050305030304" pitchFamily="18" charset="0"/>
              </a:rPr>
              <a:t>Financial Management</a:t>
            </a:r>
            <a:endParaRPr lang="sr-Latn-RS" b="1" dirty="0" smtClean="0">
              <a:latin typeface="Book Antiqua" panose="02040602050305030304" pitchFamily="18" charset="0"/>
            </a:endParaRPr>
          </a:p>
          <a:p>
            <a:pPr marL="0" indent="0">
              <a:buNone/>
            </a:pPr>
            <a:endParaRPr lang="en-US" b="1" dirty="0" smtClean="0">
              <a:latin typeface="Book Antiqua" panose="02040602050305030304" pitchFamily="18" charset="0"/>
            </a:endParaRPr>
          </a:p>
          <a:p>
            <a:r>
              <a:rPr lang="en-US" b="1" dirty="0" smtClean="0">
                <a:latin typeface="Book Antiqua" panose="02040602050305030304" pitchFamily="18" charset="0"/>
              </a:rPr>
              <a:t>EACEA Mobility </a:t>
            </a:r>
            <a:r>
              <a:rPr lang="en-US" b="1" dirty="0" smtClean="0">
                <a:latin typeface="Book Antiqua" panose="02040602050305030304" pitchFamily="18" charset="0"/>
              </a:rPr>
              <a:t>Tool</a:t>
            </a:r>
            <a:endParaRPr lang="sr-Latn-RS" b="1" dirty="0" smtClean="0">
              <a:latin typeface="Book Antiqua" panose="02040602050305030304" pitchFamily="18" charset="0"/>
            </a:endParaRPr>
          </a:p>
          <a:p>
            <a:endParaRPr lang="sr-Latn-RS" b="1" dirty="0" smtClean="0">
              <a:latin typeface="Book Antiqua" panose="02040602050305030304" pitchFamily="18" charset="0"/>
            </a:endParaRPr>
          </a:p>
          <a:p>
            <a:r>
              <a:rPr lang="en-US" b="1" dirty="0">
                <a:solidFill>
                  <a:schemeClr val="accent2">
                    <a:lumMod val="75000"/>
                  </a:schemeClr>
                </a:solidFill>
                <a:latin typeface="Book Antiqua" panose="02040602050305030304" pitchFamily="18" charset="0"/>
              </a:rPr>
              <a:t>Documents inventory</a:t>
            </a:r>
            <a:endParaRPr lang="sr-Latn-RS" b="1" dirty="0" smtClean="0">
              <a:solidFill>
                <a:schemeClr val="accent2">
                  <a:lumMod val="75000"/>
                </a:schemeClr>
              </a:solidFill>
              <a:latin typeface="Book Antiqua" panose="02040602050305030304" pitchFamily="18" charset="0"/>
            </a:endParaRPr>
          </a:p>
          <a:p>
            <a:endParaRPr lang="sr-Latn-RS" b="1" dirty="0">
              <a:latin typeface="Book Antiqua" panose="02040602050305030304" pitchFamily="18" charset="0"/>
            </a:endParaRPr>
          </a:p>
          <a:p>
            <a:endParaRPr lang="en-US" b="1" dirty="0" smtClean="0">
              <a:latin typeface="Book Antiqua" panose="02040602050305030304" pitchFamily="18" charset="0"/>
            </a:endParaRPr>
          </a:p>
          <a:p>
            <a:pPr>
              <a:buNone/>
            </a:pPr>
            <a:endParaRPr lang="en-US" dirty="0">
              <a:latin typeface="Book Antiqua" panose="02040602050305030304" pitchFamily="18" charset="0"/>
            </a:endParaRPr>
          </a:p>
        </p:txBody>
      </p:sp>
    </p:spTree>
    <p:extLst>
      <p:ext uri="{BB962C8B-B14F-4D97-AF65-F5344CB8AC3E}">
        <p14:creationId xmlns:p14="http://schemas.microsoft.com/office/powerpoint/2010/main" val="18242241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5" name="Straight Connector 4"/>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8"/>
          <p:cNvSpPr>
            <a:spLocks noGrp="1"/>
          </p:cNvSpPr>
          <p:nvPr>
            <p:ph type="sldNum" sz="quarter" idx="12"/>
          </p:nvPr>
        </p:nvSpPr>
        <p:spPr>
          <a:xfrm>
            <a:off x="6553200" y="6356350"/>
            <a:ext cx="2133600" cy="365125"/>
          </a:xfrm>
        </p:spPr>
        <p:txBody>
          <a:bodyPr/>
          <a:lstStyle/>
          <a:p>
            <a:fld id="{B6F15528-21DE-4FAA-801E-634DDDAF4B2B}" type="slidenum">
              <a:rPr lang="en-US" smtClean="0"/>
              <a:pPr/>
              <a:t>20</a:t>
            </a:fld>
            <a:endParaRPr lang="en-US"/>
          </a:p>
        </p:txBody>
      </p:sp>
      <p:pic>
        <p:nvPicPr>
          <p:cNvPr id="7" name="Picture 6"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8" name="Picture 7" descr="eu_flag_co_funded_pos_[rgb]_right.jpg"/>
          <p:cNvPicPr/>
          <p:nvPr/>
        </p:nvPicPr>
        <p:blipFill>
          <a:blip r:embed="rId3" cstate="print"/>
          <a:stretch>
            <a:fillRect/>
          </a:stretch>
        </p:blipFill>
        <p:spPr>
          <a:xfrm>
            <a:off x="7467600" y="152400"/>
            <a:ext cx="1676400" cy="409575"/>
          </a:xfrm>
          <a:prstGeom prst="rect">
            <a:avLst/>
          </a:prstGeom>
        </p:spPr>
      </p:pic>
      <p:pic>
        <p:nvPicPr>
          <p:cNvPr id="9" name="Picture 3" descr="thankyou3.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5450" y="1066800"/>
            <a:ext cx="8337549" cy="5018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83832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5" name="Straight Connector 4"/>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8"/>
          <p:cNvSpPr>
            <a:spLocks noGrp="1"/>
          </p:cNvSpPr>
          <p:nvPr>
            <p:ph type="sldNum" sz="quarter" idx="12"/>
          </p:nvPr>
        </p:nvSpPr>
        <p:spPr>
          <a:xfrm>
            <a:off x="6553200" y="6356350"/>
            <a:ext cx="2133600" cy="365125"/>
          </a:xfrm>
        </p:spPr>
        <p:txBody>
          <a:bodyPr/>
          <a:lstStyle/>
          <a:p>
            <a:fld id="{B6F15528-21DE-4FAA-801E-634DDDAF4B2B}" type="slidenum">
              <a:rPr lang="en-US" smtClean="0"/>
              <a:pPr/>
              <a:t>21</a:t>
            </a:fld>
            <a:endParaRPr lang="en-US"/>
          </a:p>
        </p:txBody>
      </p:sp>
      <p:pic>
        <p:nvPicPr>
          <p:cNvPr id="7" name="Picture 6"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8" name="Picture 7"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val="495507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5" name="Straight Connector 4"/>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8"/>
          <p:cNvSpPr>
            <a:spLocks noGrp="1"/>
          </p:cNvSpPr>
          <p:nvPr>
            <p:ph type="sldNum" sz="quarter" idx="12"/>
          </p:nvPr>
        </p:nvSpPr>
        <p:spPr>
          <a:xfrm>
            <a:off x="6553200" y="6356350"/>
            <a:ext cx="2133600" cy="365125"/>
          </a:xfrm>
        </p:spPr>
        <p:txBody>
          <a:bodyPr/>
          <a:lstStyle/>
          <a:p>
            <a:fld id="{B6F15528-21DE-4FAA-801E-634DDDAF4B2B}" type="slidenum">
              <a:rPr lang="en-US" smtClean="0"/>
              <a:pPr/>
              <a:t>22</a:t>
            </a:fld>
            <a:endParaRPr lang="en-US"/>
          </a:p>
        </p:txBody>
      </p:sp>
      <p:pic>
        <p:nvPicPr>
          <p:cNvPr id="7" name="Picture 6"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8" name="Picture 7"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val="25408178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5" name="Straight Connector 4"/>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8"/>
          <p:cNvSpPr>
            <a:spLocks noGrp="1"/>
          </p:cNvSpPr>
          <p:nvPr>
            <p:ph type="sldNum" sz="quarter" idx="12"/>
          </p:nvPr>
        </p:nvSpPr>
        <p:spPr>
          <a:xfrm>
            <a:off x="6553200" y="6356350"/>
            <a:ext cx="2133600" cy="365125"/>
          </a:xfrm>
        </p:spPr>
        <p:txBody>
          <a:bodyPr/>
          <a:lstStyle/>
          <a:p>
            <a:fld id="{B6F15528-21DE-4FAA-801E-634DDDAF4B2B}" type="slidenum">
              <a:rPr lang="en-US" smtClean="0"/>
              <a:pPr/>
              <a:t>23</a:t>
            </a:fld>
            <a:endParaRPr lang="en-US"/>
          </a:p>
        </p:txBody>
      </p:sp>
      <p:pic>
        <p:nvPicPr>
          <p:cNvPr id="7" name="Picture 6"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8" name="Picture 7"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val="20505058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5" name="Straight Connector 4"/>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8"/>
          <p:cNvSpPr>
            <a:spLocks noGrp="1"/>
          </p:cNvSpPr>
          <p:nvPr>
            <p:ph type="sldNum" sz="quarter" idx="12"/>
          </p:nvPr>
        </p:nvSpPr>
        <p:spPr>
          <a:xfrm>
            <a:off x="6553200" y="6356350"/>
            <a:ext cx="2133600" cy="365125"/>
          </a:xfrm>
        </p:spPr>
        <p:txBody>
          <a:bodyPr/>
          <a:lstStyle/>
          <a:p>
            <a:fld id="{B6F15528-21DE-4FAA-801E-634DDDAF4B2B}" type="slidenum">
              <a:rPr lang="en-US" smtClean="0"/>
              <a:pPr/>
              <a:t>24</a:t>
            </a:fld>
            <a:endParaRPr lang="en-US"/>
          </a:p>
        </p:txBody>
      </p:sp>
      <p:pic>
        <p:nvPicPr>
          <p:cNvPr id="7" name="Picture 6"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8" name="Picture 7"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val="28107118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5" name="Straight Connector 4"/>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8"/>
          <p:cNvSpPr>
            <a:spLocks noGrp="1"/>
          </p:cNvSpPr>
          <p:nvPr>
            <p:ph type="sldNum" sz="quarter" idx="12"/>
          </p:nvPr>
        </p:nvSpPr>
        <p:spPr>
          <a:xfrm>
            <a:off x="6553200" y="6356350"/>
            <a:ext cx="2133600" cy="365125"/>
          </a:xfrm>
        </p:spPr>
        <p:txBody>
          <a:bodyPr/>
          <a:lstStyle/>
          <a:p>
            <a:fld id="{B6F15528-21DE-4FAA-801E-634DDDAF4B2B}" type="slidenum">
              <a:rPr lang="en-US" smtClean="0"/>
              <a:pPr/>
              <a:t>25</a:t>
            </a:fld>
            <a:endParaRPr lang="en-US"/>
          </a:p>
        </p:txBody>
      </p:sp>
      <p:pic>
        <p:nvPicPr>
          <p:cNvPr id="7" name="Picture 6"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8" name="Picture 7"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val="15063252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5" name="Straight Connector 4"/>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8"/>
          <p:cNvSpPr>
            <a:spLocks noGrp="1"/>
          </p:cNvSpPr>
          <p:nvPr>
            <p:ph type="sldNum" sz="quarter" idx="12"/>
          </p:nvPr>
        </p:nvSpPr>
        <p:spPr>
          <a:xfrm>
            <a:off x="6553200" y="6356350"/>
            <a:ext cx="2133600" cy="365125"/>
          </a:xfrm>
        </p:spPr>
        <p:txBody>
          <a:bodyPr/>
          <a:lstStyle/>
          <a:p>
            <a:fld id="{B6F15528-21DE-4FAA-801E-634DDDAF4B2B}" type="slidenum">
              <a:rPr lang="en-US" smtClean="0"/>
              <a:pPr/>
              <a:t>26</a:t>
            </a:fld>
            <a:endParaRPr lang="en-US"/>
          </a:p>
        </p:txBody>
      </p:sp>
      <p:pic>
        <p:nvPicPr>
          <p:cNvPr id="7" name="Picture 6"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8" name="Picture 7"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val="15447142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5" name="Straight Connector 4"/>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8"/>
          <p:cNvSpPr>
            <a:spLocks noGrp="1"/>
          </p:cNvSpPr>
          <p:nvPr>
            <p:ph type="sldNum" sz="quarter" idx="12"/>
          </p:nvPr>
        </p:nvSpPr>
        <p:spPr>
          <a:xfrm>
            <a:off x="6553200" y="6356350"/>
            <a:ext cx="2133600" cy="365125"/>
          </a:xfrm>
        </p:spPr>
        <p:txBody>
          <a:bodyPr/>
          <a:lstStyle/>
          <a:p>
            <a:fld id="{B6F15528-21DE-4FAA-801E-634DDDAF4B2B}" type="slidenum">
              <a:rPr lang="en-US" smtClean="0"/>
              <a:pPr/>
              <a:t>27</a:t>
            </a:fld>
            <a:endParaRPr lang="en-US"/>
          </a:p>
        </p:txBody>
      </p:sp>
      <p:pic>
        <p:nvPicPr>
          <p:cNvPr id="7" name="Picture 6"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8" name="Picture 7"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val="33037221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5" name="Straight Connector 4"/>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8"/>
          <p:cNvSpPr>
            <a:spLocks noGrp="1"/>
          </p:cNvSpPr>
          <p:nvPr>
            <p:ph type="sldNum" sz="quarter" idx="12"/>
          </p:nvPr>
        </p:nvSpPr>
        <p:spPr>
          <a:xfrm>
            <a:off x="6553200" y="6356350"/>
            <a:ext cx="2133600" cy="365125"/>
          </a:xfrm>
        </p:spPr>
        <p:txBody>
          <a:bodyPr/>
          <a:lstStyle/>
          <a:p>
            <a:fld id="{B6F15528-21DE-4FAA-801E-634DDDAF4B2B}" type="slidenum">
              <a:rPr lang="en-US" smtClean="0"/>
              <a:pPr/>
              <a:t>28</a:t>
            </a:fld>
            <a:endParaRPr lang="en-US"/>
          </a:p>
        </p:txBody>
      </p:sp>
      <p:pic>
        <p:nvPicPr>
          <p:cNvPr id="7" name="Picture 6"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8" name="Picture 7"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val="41166599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5" name="Straight Connector 4"/>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8"/>
          <p:cNvSpPr>
            <a:spLocks noGrp="1"/>
          </p:cNvSpPr>
          <p:nvPr>
            <p:ph type="sldNum" sz="quarter" idx="12"/>
          </p:nvPr>
        </p:nvSpPr>
        <p:spPr>
          <a:xfrm>
            <a:off x="6553200" y="6356350"/>
            <a:ext cx="2133600" cy="365125"/>
          </a:xfrm>
        </p:spPr>
        <p:txBody>
          <a:bodyPr/>
          <a:lstStyle/>
          <a:p>
            <a:fld id="{B6F15528-21DE-4FAA-801E-634DDDAF4B2B}" type="slidenum">
              <a:rPr lang="en-US" smtClean="0"/>
              <a:pPr/>
              <a:t>29</a:t>
            </a:fld>
            <a:endParaRPr lang="en-US"/>
          </a:p>
        </p:txBody>
      </p:sp>
      <p:pic>
        <p:nvPicPr>
          <p:cNvPr id="7" name="Picture 6"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8" name="Picture 7"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val="282076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5" name="Straight Connector 4"/>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8"/>
          <p:cNvSpPr>
            <a:spLocks noGrp="1"/>
          </p:cNvSpPr>
          <p:nvPr>
            <p:ph type="sldNum" sz="quarter" idx="12"/>
          </p:nvPr>
        </p:nvSpPr>
        <p:spPr>
          <a:xfrm>
            <a:off x="6553200" y="6356350"/>
            <a:ext cx="2133600" cy="365125"/>
          </a:xfrm>
        </p:spPr>
        <p:txBody>
          <a:bodyPr/>
          <a:lstStyle/>
          <a:p>
            <a:fld id="{B6F15528-21DE-4FAA-801E-634DDDAF4B2B}" type="slidenum">
              <a:rPr lang="en-US" smtClean="0"/>
              <a:pPr/>
              <a:t>3</a:t>
            </a:fld>
            <a:endParaRPr lang="en-US"/>
          </a:p>
        </p:txBody>
      </p:sp>
      <p:pic>
        <p:nvPicPr>
          <p:cNvPr id="7" name="Picture 6"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8" name="Picture 7" descr="eu_flag_co_funded_pos_[rgb]_right.jpg"/>
          <p:cNvPicPr/>
          <p:nvPr/>
        </p:nvPicPr>
        <p:blipFill>
          <a:blip r:embed="rId3" cstate="print"/>
          <a:stretch>
            <a:fillRect/>
          </a:stretch>
        </p:blipFill>
        <p:spPr>
          <a:xfrm>
            <a:off x="7467600" y="152400"/>
            <a:ext cx="1676400" cy="409575"/>
          </a:xfrm>
          <a:prstGeom prst="rect">
            <a:avLst/>
          </a:prstGeom>
        </p:spPr>
      </p:pic>
      <p:pic>
        <p:nvPicPr>
          <p:cNvPr id="3079"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838200"/>
            <a:ext cx="8229600" cy="502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Rectangle 14"/>
          <p:cNvSpPr/>
          <p:nvPr/>
        </p:nvSpPr>
        <p:spPr>
          <a:xfrm>
            <a:off x="5562599" y="5791200"/>
            <a:ext cx="3048001" cy="738664"/>
          </a:xfrm>
          <a:prstGeom prst="rect">
            <a:avLst/>
          </a:prstGeom>
        </p:spPr>
        <p:txBody>
          <a:bodyPr wrap="square">
            <a:spAutoFit/>
          </a:bodyPr>
          <a:lstStyle/>
          <a:p>
            <a:r>
              <a:rPr lang="en-US" sz="1400" dirty="0" smtClean="0"/>
              <a:t>https://eacea.ec.europa.eu/mobility/docs/EMT-User-Manual-SMS-ERASMUS.pdf</a:t>
            </a:r>
            <a:endParaRPr lang="en-US" sz="1400" dirty="0"/>
          </a:p>
        </p:txBody>
      </p:sp>
    </p:spTree>
    <p:extLst>
      <p:ext uri="{BB962C8B-B14F-4D97-AF65-F5344CB8AC3E}">
        <p14:creationId xmlns:p14="http://schemas.microsoft.com/office/powerpoint/2010/main" val="18242241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5" name="Straight Connector 4"/>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8"/>
          <p:cNvSpPr>
            <a:spLocks noGrp="1"/>
          </p:cNvSpPr>
          <p:nvPr>
            <p:ph type="sldNum" sz="quarter" idx="12"/>
          </p:nvPr>
        </p:nvSpPr>
        <p:spPr>
          <a:xfrm>
            <a:off x="6553200" y="6356350"/>
            <a:ext cx="2133600" cy="365125"/>
          </a:xfrm>
        </p:spPr>
        <p:txBody>
          <a:bodyPr/>
          <a:lstStyle/>
          <a:p>
            <a:fld id="{B6F15528-21DE-4FAA-801E-634DDDAF4B2B}" type="slidenum">
              <a:rPr lang="en-US" smtClean="0"/>
              <a:pPr/>
              <a:t>30</a:t>
            </a:fld>
            <a:endParaRPr lang="en-US"/>
          </a:p>
        </p:txBody>
      </p:sp>
      <p:pic>
        <p:nvPicPr>
          <p:cNvPr id="7" name="Picture 6"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8" name="Picture 7"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val="22549468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5" name="Straight Connector 4"/>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8"/>
          <p:cNvSpPr>
            <a:spLocks noGrp="1"/>
          </p:cNvSpPr>
          <p:nvPr>
            <p:ph type="sldNum" sz="quarter" idx="12"/>
          </p:nvPr>
        </p:nvSpPr>
        <p:spPr>
          <a:xfrm>
            <a:off x="6553200" y="6356350"/>
            <a:ext cx="2133600" cy="365125"/>
          </a:xfrm>
        </p:spPr>
        <p:txBody>
          <a:bodyPr/>
          <a:lstStyle/>
          <a:p>
            <a:fld id="{B6F15528-21DE-4FAA-801E-634DDDAF4B2B}" type="slidenum">
              <a:rPr lang="en-US" smtClean="0"/>
              <a:pPr/>
              <a:t>31</a:t>
            </a:fld>
            <a:endParaRPr lang="en-US"/>
          </a:p>
        </p:txBody>
      </p:sp>
      <p:pic>
        <p:nvPicPr>
          <p:cNvPr id="7" name="Picture 6"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8" name="Picture 7"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val="3954933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5" name="Straight Connector 4"/>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8"/>
          <p:cNvSpPr>
            <a:spLocks noGrp="1"/>
          </p:cNvSpPr>
          <p:nvPr>
            <p:ph type="sldNum" sz="quarter" idx="12"/>
          </p:nvPr>
        </p:nvSpPr>
        <p:spPr>
          <a:xfrm>
            <a:off x="6553200" y="6356350"/>
            <a:ext cx="2133600" cy="365125"/>
          </a:xfrm>
        </p:spPr>
        <p:txBody>
          <a:bodyPr/>
          <a:lstStyle/>
          <a:p>
            <a:fld id="{B6F15528-21DE-4FAA-801E-634DDDAF4B2B}" type="slidenum">
              <a:rPr lang="en-US" smtClean="0"/>
              <a:pPr/>
              <a:t>4</a:t>
            </a:fld>
            <a:endParaRPr lang="en-US"/>
          </a:p>
        </p:txBody>
      </p:sp>
      <p:pic>
        <p:nvPicPr>
          <p:cNvPr id="7" name="Picture 6"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8" name="Picture 7" descr="eu_flag_co_funded_pos_[rgb]_right.jpg"/>
          <p:cNvPicPr/>
          <p:nvPr/>
        </p:nvPicPr>
        <p:blipFill>
          <a:blip r:embed="rId3" cstate="print"/>
          <a:stretch>
            <a:fillRect/>
          </a:stretch>
        </p:blipFill>
        <p:spPr>
          <a:xfrm>
            <a:off x="7467600" y="152400"/>
            <a:ext cx="1676400" cy="409575"/>
          </a:xfrm>
          <a:prstGeom prst="rect">
            <a:avLst/>
          </a:prstGeom>
        </p:spPr>
      </p:pic>
      <p:sp>
        <p:nvSpPr>
          <p:cNvPr id="9" name="Title 1"/>
          <p:cNvSpPr txBox="1">
            <a:spLocks/>
          </p:cNvSpPr>
          <p:nvPr/>
        </p:nvSpPr>
        <p:spPr>
          <a:xfrm>
            <a:off x="457200" y="685800"/>
            <a:ext cx="8229600" cy="7493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smtClean="0">
                <a:solidFill>
                  <a:srgbClr val="002060"/>
                </a:solidFill>
                <a:latin typeface="Book Antiqua" panose="02040602050305030304" pitchFamily="18" charset="0"/>
              </a:rPr>
              <a:t>Mobility Scheme </a:t>
            </a:r>
            <a:r>
              <a:rPr lang="en-US" sz="3600" smtClean="0">
                <a:solidFill>
                  <a:srgbClr val="002060"/>
                </a:solidFill>
                <a:latin typeface="Book Antiqua" panose="02040602050305030304" pitchFamily="18" charset="0"/>
              </a:rPr>
              <a:t>– </a:t>
            </a:r>
            <a:r>
              <a:rPr lang="en-US" sz="3600" smtClean="0">
                <a:solidFill>
                  <a:schemeClr val="accent6">
                    <a:lumMod val="50000"/>
                  </a:schemeClr>
                </a:solidFill>
                <a:latin typeface="Book Antiqua" panose="02040602050305030304" pitchFamily="18" charset="0"/>
              </a:rPr>
              <a:t>main</a:t>
            </a:r>
            <a:r>
              <a:rPr lang="en-US" sz="3600" smtClean="0">
                <a:solidFill>
                  <a:srgbClr val="002060"/>
                </a:solidFill>
                <a:latin typeface="Book Antiqua" panose="02040602050305030304" pitchFamily="18" charset="0"/>
              </a:rPr>
              <a:t> </a:t>
            </a:r>
            <a:r>
              <a:rPr lang="en-US" sz="3600" smtClean="0">
                <a:solidFill>
                  <a:schemeClr val="accent6">
                    <a:lumMod val="50000"/>
                  </a:schemeClr>
                </a:solidFill>
                <a:latin typeface="Book Antiqua" panose="02040602050305030304" pitchFamily="18" charset="0"/>
              </a:rPr>
              <a:t>phases</a:t>
            </a:r>
            <a:endParaRPr lang="bs-Latn-BA" sz="3600" dirty="0">
              <a:solidFill>
                <a:schemeClr val="accent6">
                  <a:lumMod val="50000"/>
                </a:schemeClr>
              </a:solidFill>
              <a:latin typeface="Book Antiqua" panose="02040602050305030304" pitchFamily="18" charset="0"/>
            </a:endParaRPr>
          </a:p>
        </p:txBody>
      </p:sp>
      <p:pic>
        <p:nvPicPr>
          <p:cNvPr id="10" name="Picture 2"/>
          <p:cNvPicPr>
            <a:picLocks noChangeAspect="1" noChangeArrowheads="1"/>
          </p:cNvPicPr>
          <p:nvPr/>
        </p:nvPicPr>
        <p:blipFill>
          <a:blip r:embed="rId4" cstate="print"/>
          <a:srcRect l="6941" t="33672" r="8246" b="7401"/>
          <a:stretch>
            <a:fillRect/>
          </a:stretch>
        </p:blipFill>
        <p:spPr bwMode="auto">
          <a:xfrm>
            <a:off x="1121229" y="1981200"/>
            <a:ext cx="6792685" cy="3657600"/>
          </a:xfrm>
          <a:prstGeom prst="rect">
            <a:avLst/>
          </a:prstGeom>
          <a:noFill/>
          <a:ln w="9525">
            <a:noFill/>
            <a:miter lim="800000"/>
            <a:headEnd/>
            <a:tailEnd/>
          </a:ln>
        </p:spPr>
      </p:pic>
    </p:spTree>
    <p:extLst>
      <p:ext uri="{BB962C8B-B14F-4D97-AF65-F5344CB8AC3E}">
        <p14:creationId xmlns:p14="http://schemas.microsoft.com/office/powerpoint/2010/main" val="5855557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5" name="Straight Connector 4"/>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8"/>
          <p:cNvSpPr>
            <a:spLocks noGrp="1"/>
          </p:cNvSpPr>
          <p:nvPr>
            <p:ph type="sldNum" sz="quarter" idx="12"/>
          </p:nvPr>
        </p:nvSpPr>
        <p:spPr>
          <a:xfrm>
            <a:off x="6553200" y="6356350"/>
            <a:ext cx="2133600" cy="365125"/>
          </a:xfrm>
        </p:spPr>
        <p:txBody>
          <a:bodyPr/>
          <a:lstStyle/>
          <a:p>
            <a:fld id="{B6F15528-21DE-4FAA-801E-634DDDAF4B2B}" type="slidenum">
              <a:rPr lang="en-US" smtClean="0"/>
              <a:pPr/>
              <a:t>5</a:t>
            </a:fld>
            <a:endParaRPr lang="en-US"/>
          </a:p>
        </p:txBody>
      </p:sp>
      <p:pic>
        <p:nvPicPr>
          <p:cNvPr id="7" name="Picture 6"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8" name="Picture 7" descr="eu_flag_co_funded_pos_[rgb]_right.jpg"/>
          <p:cNvPicPr/>
          <p:nvPr/>
        </p:nvPicPr>
        <p:blipFill>
          <a:blip r:embed="rId3" cstate="print"/>
          <a:stretch>
            <a:fillRect/>
          </a:stretch>
        </p:blipFill>
        <p:spPr>
          <a:xfrm>
            <a:off x="7467600" y="152400"/>
            <a:ext cx="1676400" cy="409575"/>
          </a:xfrm>
          <a:prstGeom prst="rect">
            <a:avLst/>
          </a:prstGeom>
        </p:spPr>
      </p:pic>
      <p:sp>
        <p:nvSpPr>
          <p:cNvPr id="11" name="Title 1"/>
          <p:cNvSpPr>
            <a:spLocks noGrp="1"/>
          </p:cNvSpPr>
          <p:nvPr>
            <p:ph type="title"/>
          </p:nvPr>
        </p:nvSpPr>
        <p:spPr>
          <a:xfrm>
            <a:off x="457200" y="685800"/>
            <a:ext cx="8229600" cy="749300"/>
          </a:xfrm>
        </p:spPr>
        <p:txBody>
          <a:bodyPr>
            <a:normAutofit/>
          </a:bodyPr>
          <a:lstStyle/>
          <a:p>
            <a:r>
              <a:rPr lang="en-US" sz="3600" dirty="0" smtClean="0">
                <a:solidFill>
                  <a:srgbClr val="002060"/>
                </a:solidFill>
                <a:latin typeface="Book Antiqua" panose="02040602050305030304" pitchFamily="18" charset="0"/>
              </a:rPr>
              <a:t>Preparation – </a:t>
            </a:r>
            <a:r>
              <a:rPr lang="en-US" sz="3600" dirty="0" smtClean="0">
                <a:solidFill>
                  <a:schemeClr val="accent6">
                    <a:lumMod val="50000"/>
                  </a:schemeClr>
                </a:solidFill>
                <a:latin typeface="Book Antiqua" panose="02040602050305030304" pitchFamily="18" charset="0"/>
              </a:rPr>
              <a:t>basic principles</a:t>
            </a:r>
            <a:endParaRPr lang="bs-Latn-BA" sz="3600" dirty="0">
              <a:solidFill>
                <a:schemeClr val="accent6">
                  <a:lumMod val="50000"/>
                </a:schemeClr>
              </a:solidFill>
              <a:latin typeface="Book Antiqua" panose="02040602050305030304" pitchFamily="18" charset="0"/>
            </a:endParaRPr>
          </a:p>
        </p:txBody>
      </p:sp>
      <p:sp>
        <p:nvSpPr>
          <p:cNvPr id="12"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13" name="Straight Connector 12"/>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4" name="Slide Number Placeholder 8"/>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mtClean="0"/>
              <a:pPr/>
              <a:t>5</a:t>
            </a:fld>
            <a:endParaRPr lang="en-US"/>
          </a:p>
        </p:txBody>
      </p:sp>
      <p:pic>
        <p:nvPicPr>
          <p:cNvPr id="15" name="Picture 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43800" y="185737"/>
            <a:ext cx="1500187" cy="33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15" descr="final_color.jpg"/>
          <p:cNvPicPr>
            <a:picLocks noChangeAspect="1"/>
          </p:cNvPicPr>
          <p:nvPr/>
        </p:nvPicPr>
        <p:blipFill>
          <a:blip r:embed="rId2" cstate="print"/>
          <a:stretch>
            <a:fillRect/>
          </a:stretch>
        </p:blipFill>
        <p:spPr>
          <a:xfrm>
            <a:off x="0" y="0"/>
            <a:ext cx="1447800" cy="685800"/>
          </a:xfrm>
          <a:prstGeom prst="rect">
            <a:avLst/>
          </a:prstGeom>
        </p:spPr>
      </p:pic>
      <p:sp>
        <p:nvSpPr>
          <p:cNvPr id="17" name="Content Placeholder 10"/>
          <p:cNvSpPr>
            <a:spLocks noGrp="1"/>
          </p:cNvSpPr>
          <p:nvPr>
            <p:ph idx="1"/>
          </p:nvPr>
        </p:nvSpPr>
        <p:spPr>
          <a:xfrm>
            <a:off x="304800" y="1722437"/>
            <a:ext cx="8534400" cy="4525963"/>
          </a:xfrm>
        </p:spPr>
        <p:txBody>
          <a:bodyPr>
            <a:normAutofit fontScale="92500" lnSpcReduction="10000"/>
          </a:bodyPr>
          <a:lstStyle/>
          <a:p>
            <a:r>
              <a:rPr lang="en-US" sz="2800" dirty="0" smtClean="0">
                <a:latin typeface="Book Antiqua" pitchFamily="18" charset="0"/>
              </a:rPr>
              <a:t>Act in accordance with the principles of Erasmus+ Charter for Higher Education</a:t>
            </a:r>
            <a:r>
              <a:rPr lang="sr-Latn-RS" sz="2800" dirty="0" smtClean="0">
                <a:latin typeface="Book Antiqua" pitchFamily="18" charset="0"/>
              </a:rPr>
              <a:t> </a:t>
            </a:r>
            <a:r>
              <a:rPr lang="sr-Latn-RS" sz="2400" dirty="0" smtClean="0">
                <a:latin typeface="Book Antiqua" pitchFamily="18" charset="0"/>
              </a:rPr>
              <a:t>(https://ec.europa.eu/programmes/erasmus-plus/sites/erasmusplus/files/files/resources/he-charter_en.pdf)</a:t>
            </a:r>
            <a:endParaRPr lang="en-US" sz="2400" dirty="0" smtClean="0">
              <a:latin typeface="Book Antiqua" pitchFamily="18" charset="0"/>
            </a:endParaRPr>
          </a:p>
          <a:p>
            <a:pPr>
              <a:spcBef>
                <a:spcPts val="1200"/>
              </a:spcBef>
            </a:pPr>
            <a:r>
              <a:rPr lang="en-US" sz="2800" dirty="0" smtClean="0">
                <a:latin typeface="Book Antiqua" pitchFamily="18" charset="0"/>
              </a:rPr>
              <a:t>Relevant information on selection process and admission and selection criteria MUST BE available to candidates well in advance</a:t>
            </a:r>
          </a:p>
          <a:p>
            <a:pPr>
              <a:spcBef>
                <a:spcPts val="1200"/>
              </a:spcBef>
            </a:pPr>
            <a:r>
              <a:rPr lang="en-US" sz="2800" dirty="0" smtClean="0">
                <a:latin typeface="Book Antiqua" pitchFamily="18" charset="0"/>
              </a:rPr>
              <a:t>Ensure commonly agreed methodology and decision making process within the consortia</a:t>
            </a:r>
          </a:p>
          <a:p>
            <a:pPr>
              <a:spcBef>
                <a:spcPts val="1200"/>
              </a:spcBef>
            </a:pPr>
            <a:r>
              <a:rPr lang="en-US" sz="2800" dirty="0" smtClean="0">
                <a:latin typeface="Book Antiqua" pitchFamily="18" charset="0"/>
              </a:rPr>
              <a:t>Associate partners cannot benefit from the SMS</a:t>
            </a:r>
            <a:endParaRPr lang="en-US" sz="2800" dirty="0">
              <a:latin typeface="Book Antiqua" pitchFamily="18" charset="0"/>
            </a:endParaRPr>
          </a:p>
        </p:txBody>
      </p:sp>
    </p:spTree>
    <p:extLst>
      <p:ext uri="{BB962C8B-B14F-4D97-AF65-F5344CB8AC3E}">
        <p14:creationId xmlns:p14="http://schemas.microsoft.com/office/powerpoint/2010/main" val="32708950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212725"/>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5" name="Straight Connector 4"/>
          <p:cNvCxnSpPr/>
          <p:nvPr/>
        </p:nvCxnSpPr>
        <p:spPr>
          <a:xfrm>
            <a:off x="0" y="784225"/>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8"/>
          <p:cNvSpPr>
            <a:spLocks noGrp="1"/>
          </p:cNvSpPr>
          <p:nvPr>
            <p:ph type="sldNum" sz="quarter" idx="12"/>
          </p:nvPr>
        </p:nvSpPr>
        <p:spPr>
          <a:xfrm>
            <a:off x="6553200" y="6416675"/>
            <a:ext cx="2133600" cy="365125"/>
          </a:xfrm>
        </p:spPr>
        <p:txBody>
          <a:bodyPr/>
          <a:lstStyle/>
          <a:p>
            <a:fld id="{B6F15528-21DE-4FAA-801E-634DDDAF4B2B}" type="slidenum">
              <a:rPr lang="en-US" smtClean="0"/>
              <a:pPr/>
              <a:t>6</a:t>
            </a:fld>
            <a:endParaRPr lang="en-US"/>
          </a:p>
        </p:txBody>
      </p:sp>
      <p:pic>
        <p:nvPicPr>
          <p:cNvPr id="7" name="Picture 6" descr="final_color.jpg"/>
          <p:cNvPicPr>
            <a:picLocks noChangeAspect="1"/>
          </p:cNvPicPr>
          <p:nvPr/>
        </p:nvPicPr>
        <p:blipFill>
          <a:blip r:embed="rId2" cstate="print"/>
          <a:stretch>
            <a:fillRect/>
          </a:stretch>
        </p:blipFill>
        <p:spPr>
          <a:xfrm>
            <a:off x="0" y="60325"/>
            <a:ext cx="1447800" cy="685800"/>
          </a:xfrm>
          <a:prstGeom prst="rect">
            <a:avLst/>
          </a:prstGeom>
        </p:spPr>
      </p:pic>
      <p:pic>
        <p:nvPicPr>
          <p:cNvPr id="8" name="Picture 7" descr="eu_flag_co_funded_pos_[rgb]_right.jpg"/>
          <p:cNvPicPr/>
          <p:nvPr/>
        </p:nvPicPr>
        <p:blipFill>
          <a:blip r:embed="rId3" cstate="print"/>
          <a:stretch>
            <a:fillRect/>
          </a:stretch>
        </p:blipFill>
        <p:spPr>
          <a:xfrm>
            <a:off x="7467600" y="212725"/>
            <a:ext cx="1676400" cy="409575"/>
          </a:xfrm>
          <a:prstGeom prst="rect">
            <a:avLst/>
          </a:prstGeom>
        </p:spPr>
      </p:pic>
      <p:sp>
        <p:nvSpPr>
          <p:cNvPr id="9" name="Title 1"/>
          <p:cNvSpPr>
            <a:spLocks noGrp="1"/>
          </p:cNvSpPr>
          <p:nvPr>
            <p:ph type="title"/>
          </p:nvPr>
        </p:nvSpPr>
        <p:spPr>
          <a:xfrm>
            <a:off x="152400" y="685800"/>
            <a:ext cx="8763000" cy="749300"/>
          </a:xfrm>
        </p:spPr>
        <p:txBody>
          <a:bodyPr>
            <a:normAutofit/>
          </a:bodyPr>
          <a:lstStyle/>
          <a:p>
            <a:r>
              <a:rPr lang="en-US" sz="3400" dirty="0" smtClean="0">
                <a:solidFill>
                  <a:srgbClr val="002060"/>
                </a:solidFill>
                <a:latin typeface="Book Antiqua" panose="02040602050305030304" pitchFamily="18" charset="0"/>
              </a:rPr>
              <a:t>Preparation – </a:t>
            </a:r>
            <a:r>
              <a:rPr lang="en-US" sz="3400" dirty="0" smtClean="0">
                <a:solidFill>
                  <a:schemeClr val="accent6">
                    <a:lumMod val="50000"/>
                  </a:schemeClr>
                </a:solidFill>
                <a:latin typeface="Book Antiqua" panose="02040602050305030304" pitchFamily="18" charset="0"/>
              </a:rPr>
              <a:t>Inter-institutional agreement</a:t>
            </a:r>
            <a:endParaRPr lang="bs-Latn-BA" sz="3400" dirty="0">
              <a:solidFill>
                <a:schemeClr val="accent6">
                  <a:lumMod val="50000"/>
                </a:schemeClr>
              </a:solidFill>
              <a:latin typeface="Book Antiqua" panose="02040602050305030304" pitchFamily="18" charset="0"/>
            </a:endParaRPr>
          </a:p>
        </p:txBody>
      </p:sp>
      <p:sp>
        <p:nvSpPr>
          <p:cNvPr id="10" name="Content Placeholder 10"/>
          <p:cNvSpPr>
            <a:spLocks noGrp="1"/>
          </p:cNvSpPr>
          <p:nvPr>
            <p:ph idx="1"/>
          </p:nvPr>
        </p:nvSpPr>
        <p:spPr>
          <a:xfrm>
            <a:off x="228600" y="1722437"/>
            <a:ext cx="8610600" cy="4525963"/>
          </a:xfrm>
        </p:spPr>
        <p:txBody>
          <a:bodyPr>
            <a:normAutofit/>
          </a:bodyPr>
          <a:lstStyle/>
          <a:p>
            <a:r>
              <a:rPr lang="en-US" sz="2600" dirty="0" smtClean="0">
                <a:latin typeface="Book Antiqua" pitchFamily="18" charset="0"/>
              </a:rPr>
              <a:t>Signed by each beneficiary </a:t>
            </a:r>
            <a:r>
              <a:rPr lang="en-US" sz="2600" dirty="0" err="1" smtClean="0">
                <a:latin typeface="Book Antiqua" pitchFamily="18" charset="0"/>
              </a:rPr>
              <a:t>organisation</a:t>
            </a:r>
            <a:r>
              <a:rPr lang="en-US" sz="2600" dirty="0" smtClean="0">
                <a:latin typeface="Book Antiqua" pitchFamily="18" charset="0"/>
              </a:rPr>
              <a:t> before the selection of the mobility scheme (collective or </a:t>
            </a:r>
            <a:r>
              <a:rPr lang="en-US" sz="2600" dirty="0" smtClean="0">
                <a:solidFill>
                  <a:schemeClr val="accent2">
                    <a:lumMod val="75000"/>
                  </a:schemeClr>
                </a:solidFill>
                <a:latin typeface="Book Antiqua" pitchFamily="18" charset="0"/>
              </a:rPr>
              <a:t>bilateral</a:t>
            </a:r>
            <a:r>
              <a:rPr lang="en-US" sz="2600" dirty="0" smtClean="0">
                <a:latin typeface="Book Antiqua" pitchFamily="18" charset="0"/>
              </a:rPr>
              <a:t>)</a:t>
            </a:r>
          </a:p>
          <a:p>
            <a:r>
              <a:rPr lang="en-US" sz="2600" dirty="0" smtClean="0">
                <a:latin typeface="Book Antiqua" pitchFamily="18" charset="0"/>
              </a:rPr>
              <a:t>Provides specific provisions on the roles of the </a:t>
            </a:r>
            <a:r>
              <a:rPr lang="en-US" sz="2600" dirty="0" err="1" smtClean="0">
                <a:latin typeface="Book Antiqua" pitchFamily="18" charset="0"/>
              </a:rPr>
              <a:t>organi-sations</a:t>
            </a:r>
            <a:r>
              <a:rPr lang="en-US" sz="2600" dirty="0" smtClean="0">
                <a:latin typeface="Book Antiqua" pitchFamily="18" charset="0"/>
              </a:rPr>
              <a:t>, selection procedure, admission/selection criteria, appeal procedures, decision making process, quality assurance measures, etc.</a:t>
            </a:r>
          </a:p>
          <a:p>
            <a:r>
              <a:rPr lang="en-US" sz="2600" dirty="0" smtClean="0">
                <a:latin typeface="Book Antiqua" pitchFamily="18" charset="0"/>
              </a:rPr>
              <a:t>Template available on the CBHE beneficiary space </a:t>
            </a:r>
            <a:r>
              <a:rPr lang="en-US" sz="1800" dirty="0" smtClean="0">
                <a:latin typeface="Book Antiqua" pitchFamily="18" charset="0"/>
                <a:hlinkClick r:id="rId4"/>
              </a:rPr>
              <a:t>https://eacea.ec.europa.eu/erasmus-plus/beneficiaries-space/capacity-building-in-higher-education_en</a:t>
            </a:r>
            <a:endParaRPr lang="en-US" sz="1800" dirty="0" smtClean="0">
              <a:latin typeface="Book Antiqua" pitchFamily="18" charset="0"/>
            </a:endParaRPr>
          </a:p>
          <a:p>
            <a:pPr>
              <a:buNone/>
            </a:pPr>
            <a:r>
              <a:rPr lang="en-US" sz="2600" dirty="0" smtClean="0">
                <a:latin typeface="Book Antiqua" pitchFamily="18" charset="0"/>
              </a:rPr>
              <a:t>    minimum requirements must be maintained, but new provisions can be added</a:t>
            </a:r>
            <a:endParaRPr lang="en-US" sz="2600" dirty="0">
              <a:latin typeface="Book Antiqua" pitchFamily="18" charset="0"/>
            </a:endParaRPr>
          </a:p>
        </p:txBody>
      </p:sp>
    </p:spTree>
    <p:extLst>
      <p:ext uri="{BB962C8B-B14F-4D97-AF65-F5344CB8AC3E}">
        <p14:creationId xmlns:p14="http://schemas.microsoft.com/office/powerpoint/2010/main" val="19442841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5" name="Straight Connector 4"/>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8"/>
          <p:cNvSpPr>
            <a:spLocks noGrp="1"/>
          </p:cNvSpPr>
          <p:nvPr>
            <p:ph type="sldNum" sz="quarter" idx="12"/>
          </p:nvPr>
        </p:nvSpPr>
        <p:spPr>
          <a:xfrm>
            <a:off x="6553200" y="6356350"/>
            <a:ext cx="2133600" cy="365125"/>
          </a:xfrm>
        </p:spPr>
        <p:txBody>
          <a:bodyPr/>
          <a:lstStyle/>
          <a:p>
            <a:fld id="{B6F15528-21DE-4FAA-801E-634DDDAF4B2B}" type="slidenum">
              <a:rPr lang="en-US" smtClean="0"/>
              <a:pPr/>
              <a:t>7</a:t>
            </a:fld>
            <a:endParaRPr lang="en-US"/>
          </a:p>
        </p:txBody>
      </p:sp>
      <p:pic>
        <p:nvPicPr>
          <p:cNvPr id="7" name="Picture 6"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8" name="Picture 7" descr="eu_flag_co_funded_pos_[rgb]_right.jpg"/>
          <p:cNvPicPr/>
          <p:nvPr/>
        </p:nvPicPr>
        <p:blipFill>
          <a:blip r:embed="rId3" cstate="print"/>
          <a:stretch>
            <a:fillRect/>
          </a:stretch>
        </p:blipFill>
        <p:spPr>
          <a:xfrm>
            <a:off x="7467600" y="152400"/>
            <a:ext cx="1676400" cy="409575"/>
          </a:xfrm>
          <a:prstGeom prst="rect">
            <a:avLst/>
          </a:prstGeom>
        </p:spPr>
      </p:pic>
      <p:sp>
        <p:nvSpPr>
          <p:cNvPr id="9" name="Title 1"/>
          <p:cNvSpPr>
            <a:spLocks noGrp="1"/>
          </p:cNvSpPr>
          <p:nvPr>
            <p:ph type="title"/>
          </p:nvPr>
        </p:nvSpPr>
        <p:spPr>
          <a:xfrm>
            <a:off x="457200" y="838200"/>
            <a:ext cx="8229600" cy="1206500"/>
          </a:xfrm>
        </p:spPr>
        <p:txBody>
          <a:bodyPr>
            <a:normAutofit fontScale="90000"/>
          </a:bodyPr>
          <a:lstStyle/>
          <a:p>
            <a:r>
              <a:rPr lang="en-US" sz="3600" dirty="0" smtClean="0">
                <a:solidFill>
                  <a:srgbClr val="002060"/>
                </a:solidFill>
                <a:latin typeface="Book Antiqua" panose="02040602050305030304" pitchFamily="18" charset="0"/>
              </a:rPr>
              <a:t>Preparation –</a:t>
            </a:r>
            <a:r>
              <a:rPr lang="en-US" sz="3600" dirty="0" smtClean="0">
                <a:solidFill>
                  <a:schemeClr val="accent6">
                    <a:lumMod val="50000"/>
                  </a:schemeClr>
                </a:solidFill>
                <a:latin typeface="Book Antiqua" panose="02040602050305030304" pitchFamily="18" charset="0"/>
              </a:rPr>
              <a:t>tasks</a:t>
            </a:r>
            <a:r>
              <a:rPr lang="sr-Latn-RS" sz="3600" dirty="0" smtClean="0">
                <a:solidFill>
                  <a:schemeClr val="accent6">
                    <a:lumMod val="50000"/>
                  </a:schemeClr>
                </a:solidFill>
                <a:latin typeface="Book Antiqua" panose="02040602050305030304" pitchFamily="18" charset="0"/>
              </a:rPr>
              <a:t/>
            </a:r>
            <a:br>
              <a:rPr lang="sr-Latn-RS" sz="3600" dirty="0" smtClean="0">
                <a:solidFill>
                  <a:schemeClr val="accent6">
                    <a:lumMod val="50000"/>
                  </a:schemeClr>
                </a:solidFill>
                <a:latin typeface="Book Antiqua" panose="02040602050305030304" pitchFamily="18" charset="0"/>
              </a:rPr>
            </a:br>
            <a:r>
              <a:rPr lang="en-US" sz="3600" dirty="0" smtClean="0">
                <a:hlinkClick r:id="rId4" action="ppaction://hlinkfile"/>
              </a:rPr>
              <a:t>Inter-Institutional</a:t>
            </a:r>
            <a:r>
              <a:rPr lang="en-US" sz="3600" baseline="0" dirty="0" smtClean="0">
                <a:hlinkClick r:id="rId4" action="ppaction://hlinkfile"/>
              </a:rPr>
              <a:t> Agreement (</a:t>
            </a:r>
            <a:r>
              <a:rPr lang="en-US" sz="3600" baseline="0" dirty="0" err="1" smtClean="0">
                <a:hlinkClick r:id="rId4" action="ppaction://hlinkfile"/>
              </a:rPr>
              <a:t>IIA</a:t>
            </a:r>
            <a:r>
              <a:rPr lang="en-US" sz="3600" baseline="0" dirty="0" smtClean="0">
                <a:hlinkClick r:id="rId4" action="ppaction://hlinkfile"/>
              </a:rPr>
              <a:t>)</a:t>
            </a:r>
            <a:r>
              <a:rPr lang="sr-Latn-RS" sz="3600" baseline="0" dirty="0" smtClean="0">
                <a:hlinkClick r:id="rId4" action="ppaction://hlinkfile"/>
              </a:rPr>
              <a:t/>
            </a:r>
            <a:br>
              <a:rPr lang="sr-Latn-RS" sz="3600" baseline="0" dirty="0" smtClean="0">
                <a:hlinkClick r:id="rId4" action="ppaction://hlinkfile"/>
              </a:rPr>
            </a:br>
            <a:endParaRPr lang="bs-Latn-BA" sz="3600" dirty="0">
              <a:solidFill>
                <a:schemeClr val="accent6">
                  <a:lumMod val="50000"/>
                </a:schemeClr>
              </a:solidFill>
              <a:latin typeface="Book Antiqua" panose="02040602050305030304" pitchFamily="18"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1503667454"/>
              </p:ext>
            </p:extLst>
          </p:nvPr>
        </p:nvGraphicFramePr>
        <p:xfrm>
          <a:off x="800100" y="2285999"/>
          <a:ext cx="7543800" cy="3773348"/>
        </p:xfrm>
        <a:graphic>
          <a:graphicData uri="http://schemas.openxmlformats.org/drawingml/2006/table">
            <a:tbl>
              <a:tblPr firstRow="1" bandRow="1">
                <a:tableStyleId>{5C22544A-7EE6-4342-B048-85BDC9FD1C3A}</a:tableStyleId>
              </a:tblPr>
              <a:tblGrid>
                <a:gridCol w="3601005"/>
                <a:gridCol w="3942795"/>
              </a:tblGrid>
              <a:tr h="984428">
                <a:tc gridSpan="2">
                  <a:txBody>
                    <a:bodyPr/>
                    <a:lstStyle/>
                    <a:p>
                      <a:pPr algn="ctr"/>
                      <a:r>
                        <a:rPr lang="sr-Latn-RS" sz="2400" dirty="0" smtClean="0"/>
                        <a:t>http://mngt.natrisk.ni.ac.rs/projects/wp7-students_staff/dmsf</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9876">
                <a:tc>
                  <a:txBody>
                    <a:bodyPr/>
                    <a:lstStyle/>
                    <a:p>
                      <a:pPr algn="ctr"/>
                      <a:r>
                        <a:rPr lang="en-US" sz="2400" b="1" kern="1200" dirty="0" smtClean="0">
                          <a:solidFill>
                            <a:schemeClr val="lt1"/>
                          </a:solidFill>
                          <a:latin typeface="+mn-lt"/>
                          <a:ea typeface="+mn-ea"/>
                          <a:cs typeface="+mn-cs"/>
                        </a:rPr>
                        <a:t>Sending</a:t>
                      </a:r>
                      <a:r>
                        <a:rPr lang="en-US" sz="2400" dirty="0" smtClean="0"/>
                        <a:t> </a:t>
                      </a:r>
                      <a:r>
                        <a:rPr lang="en-US" sz="2400" b="1" kern="1200" dirty="0" err="1" smtClean="0">
                          <a:solidFill>
                            <a:schemeClr val="lt1"/>
                          </a:solidFill>
                          <a:latin typeface="+mn-lt"/>
                          <a:ea typeface="+mn-ea"/>
                          <a:cs typeface="+mn-cs"/>
                        </a:rPr>
                        <a:t>Organisation</a:t>
                      </a:r>
                      <a:endParaRPr lang="en-US" sz="24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r>
                        <a:rPr lang="en-US" sz="2400" b="1" kern="1200" dirty="0" smtClean="0">
                          <a:solidFill>
                            <a:schemeClr val="lt1"/>
                          </a:solidFill>
                          <a:latin typeface="+mn-lt"/>
                          <a:ea typeface="+mn-ea"/>
                          <a:cs typeface="+mn-cs"/>
                        </a:rPr>
                        <a:t>Receiving</a:t>
                      </a:r>
                      <a:r>
                        <a:rPr lang="en-US" sz="2400" b="1" kern="1200" baseline="0" dirty="0" smtClean="0">
                          <a:solidFill>
                            <a:schemeClr val="lt1"/>
                          </a:solidFill>
                          <a:latin typeface="+mn-lt"/>
                          <a:ea typeface="+mn-ea"/>
                          <a:cs typeface="+mn-cs"/>
                        </a:rPr>
                        <a:t> </a:t>
                      </a:r>
                      <a:r>
                        <a:rPr lang="en-US" sz="2400" b="1" kern="1200" baseline="0" dirty="0" err="1" smtClean="0">
                          <a:solidFill>
                            <a:schemeClr val="lt1"/>
                          </a:solidFill>
                          <a:latin typeface="+mn-lt"/>
                          <a:ea typeface="+mn-ea"/>
                          <a:cs typeface="+mn-cs"/>
                        </a:rPr>
                        <a:t>Organisation</a:t>
                      </a:r>
                      <a:endParaRPr lang="en-US" sz="24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r h="2004900">
                <a:tc>
                  <a:txBody>
                    <a:bodyPr/>
                    <a:lstStyle/>
                    <a:p>
                      <a:pPr algn="l">
                        <a:spcBef>
                          <a:spcPts val="1800"/>
                        </a:spcBef>
                        <a:buFont typeface="Arial" pitchFamily="34" charset="0"/>
                        <a:buNone/>
                      </a:pPr>
                      <a:endParaRPr lang="en-US" sz="1600" dirty="0" smtClean="0"/>
                    </a:p>
                    <a:p>
                      <a:pPr algn="l">
                        <a:spcBef>
                          <a:spcPts val="600"/>
                        </a:spcBef>
                        <a:buFont typeface="Arial" pitchFamily="34" charset="0"/>
                        <a:buChar char="•"/>
                      </a:pPr>
                      <a:r>
                        <a:rPr lang="en-US" sz="1600" dirty="0" smtClean="0"/>
                        <a:t> </a:t>
                      </a:r>
                      <a:r>
                        <a:rPr lang="en-US" sz="1600" b="1" dirty="0" smtClean="0"/>
                        <a:t>Promote and raise awareness</a:t>
                      </a:r>
                    </a:p>
                    <a:p>
                      <a:pPr indent="0" algn="l">
                        <a:spcBef>
                          <a:spcPts val="1200"/>
                        </a:spcBef>
                        <a:buFont typeface="Arial" pitchFamily="34" charset="0"/>
                        <a:buChar char="•"/>
                      </a:pPr>
                      <a:r>
                        <a:rPr lang="en-US" sz="1600" b="1" dirty="0" smtClean="0"/>
                        <a:t> Select the candidates in line with IIA</a:t>
                      </a:r>
                    </a:p>
                    <a:p>
                      <a:pPr algn="l">
                        <a:spcBef>
                          <a:spcPts val="1200"/>
                        </a:spcBef>
                        <a:buFont typeface="Arial" pitchFamily="34" charset="0"/>
                        <a:buChar char="•"/>
                      </a:pPr>
                      <a:r>
                        <a:rPr lang="en-US" sz="1600" b="1" dirty="0" smtClean="0"/>
                        <a:t> Provide support</a:t>
                      </a:r>
                      <a:r>
                        <a:rPr lang="en-US" sz="1600" b="1" baseline="0" dirty="0" smtClean="0"/>
                        <a:t> in preparation of the individual mobility (visa, administrative issues, insurance, etc.)</a:t>
                      </a:r>
                    </a:p>
                    <a:p>
                      <a:pPr algn="l">
                        <a:spcBef>
                          <a:spcPts val="1200"/>
                        </a:spcBef>
                        <a:buFont typeface="Arial" pitchFamily="34" charset="0"/>
                        <a:buChar char="•"/>
                      </a:pP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Bef>
                          <a:spcPts val="1800"/>
                        </a:spcBef>
                        <a:buFont typeface="Arial" pitchFamily="34" charset="0"/>
                        <a:buNone/>
                      </a:pPr>
                      <a:endParaRPr lang="en-US" sz="1600" dirty="0" smtClean="0"/>
                    </a:p>
                    <a:p>
                      <a:pPr algn="l">
                        <a:spcBef>
                          <a:spcPts val="600"/>
                        </a:spcBef>
                        <a:buFont typeface="Arial" pitchFamily="34" charset="0"/>
                        <a:buChar char="•"/>
                      </a:pPr>
                      <a:r>
                        <a:rPr lang="en-US" sz="1600" dirty="0" smtClean="0"/>
                        <a:t> </a:t>
                      </a:r>
                      <a:r>
                        <a:rPr lang="en-US" sz="1600" b="1" dirty="0" smtClean="0"/>
                        <a:t>Inform</a:t>
                      </a:r>
                      <a:r>
                        <a:rPr lang="en-US" sz="1600" b="1" baseline="0" dirty="0" smtClean="0"/>
                        <a:t> locally</a:t>
                      </a:r>
                      <a:endParaRPr lang="en-US" sz="1600" b="1" dirty="0" smtClean="0"/>
                    </a:p>
                    <a:p>
                      <a:pPr indent="0" algn="l">
                        <a:spcBef>
                          <a:spcPts val="1200"/>
                        </a:spcBef>
                        <a:buFont typeface="Arial" pitchFamily="34" charset="0"/>
                        <a:buChar char="•"/>
                      </a:pPr>
                      <a:r>
                        <a:rPr lang="en-US" sz="1600" b="1" dirty="0" smtClean="0"/>
                        <a:t> Prepare logistics and support for incoming individuals</a:t>
                      </a:r>
                    </a:p>
                    <a:p>
                      <a:pPr algn="l">
                        <a:spcBef>
                          <a:spcPts val="1200"/>
                        </a:spcBef>
                        <a:buFont typeface="Arial" pitchFamily="34" charset="0"/>
                        <a:buChar char="•"/>
                      </a:pPr>
                      <a:r>
                        <a:rPr lang="en-US" sz="1600" b="1" dirty="0" smtClean="0"/>
                        <a:t> Welcome</a:t>
                      </a:r>
                      <a:r>
                        <a:rPr lang="en-US" sz="1600" b="1" baseline="0" dirty="0" smtClean="0"/>
                        <a:t> and monitor the activities</a:t>
                      </a:r>
                    </a:p>
                    <a:p>
                      <a:pPr algn="l">
                        <a:spcBef>
                          <a:spcPts val="1200"/>
                        </a:spcBef>
                        <a:buFont typeface="Arial" pitchFamily="34" charset="0"/>
                        <a:buChar char="•"/>
                      </a:pPr>
                      <a:endParaRPr lang="en-US" sz="1600" dirty="0" smtClean="0"/>
                    </a:p>
                    <a:p>
                      <a:pPr algn="l"/>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1265840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5" name="Straight Connector 4"/>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8"/>
          <p:cNvSpPr>
            <a:spLocks noGrp="1"/>
          </p:cNvSpPr>
          <p:nvPr>
            <p:ph type="sldNum" sz="quarter" idx="12"/>
          </p:nvPr>
        </p:nvSpPr>
        <p:spPr>
          <a:xfrm>
            <a:off x="6553200" y="6356350"/>
            <a:ext cx="2133600" cy="365125"/>
          </a:xfrm>
        </p:spPr>
        <p:txBody>
          <a:bodyPr/>
          <a:lstStyle/>
          <a:p>
            <a:fld id="{B6F15528-21DE-4FAA-801E-634DDDAF4B2B}" type="slidenum">
              <a:rPr lang="en-US" smtClean="0"/>
              <a:pPr/>
              <a:t>8</a:t>
            </a:fld>
            <a:endParaRPr lang="en-US"/>
          </a:p>
        </p:txBody>
      </p:sp>
      <p:pic>
        <p:nvPicPr>
          <p:cNvPr id="7" name="Picture 6"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8" name="Picture 7" descr="eu_flag_co_funded_pos_[rgb]_right.jpg"/>
          <p:cNvPicPr/>
          <p:nvPr/>
        </p:nvPicPr>
        <p:blipFill>
          <a:blip r:embed="rId3" cstate="print"/>
          <a:stretch>
            <a:fillRect/>
          </a:stretch>
        </p:blipFill>
        <p:spPr>
          <a:xfrm>
            <a:off x="7467600" y="152400"/>
            <a:ext cx="1676400" cy="409575"/>
          </a:xfrm>
          <a:prstGeom prst="rect">
            <a:avLst/>
          </a:prstGeom>
        </p:spPr>
      </p:pic>
      <p:sp>
        <p:nvSpPr>
          <p:cNvPr id="9" name="Title 1"/>
          <p:cNvSpPr>
            <a:spLocks noGrp="1"/>
          </p:cNvSpPr>
          <p:nvPr>
            <p:ph type="title"/>
          </p:nvPr>
        </p:nvSpPr>
        <p:spPr>
          <a:xfrm>
            <a:off x="76200" y="685800"/>
            <a:ext cx="8839200" cy="749300"/>
          </a:xfrm>
        </p:spPr>
        <p:txBody>
          <a:bodyPr>
            <a:normAutofit/>
          </a:bodyPr>
          <a:lstStyle/>
          <a:p>
            <a:r>
              <a:rPr lang="en-US" sz="3400" dirty="0" smtClean="0">
                <a:solidFill>
                  <a:srgbClr val="002060"/>
                </a:solidFill>
                <a:latin typeface="Book Antiqua" panose="02040602050305030304" pitchFamily="18" charset="0"/>
              </a:rPr>
              <a:t>Preparation – </a:t>
            </a:r>
            <a:r>
              <a:rPr lang="en-US" sz="3400" dirty="0" smtClean="0">
                <a:solidFill>
                  <a:schemeClr val="accent6">
                    <a:lumMod val="50000"/>
                  </a:schemeClr>
                </a:solidFill>
                <a:latin typeface="Book Antiqua" panose="02040602050305030304" pitchFamily="18" charset="0"/>
              </a:rPr>
              <a:t>Learning/Mobility Agreement </a:t>
            </a:r>
            <a:endParaRPr lang="bs-Latn-BA" sz="3400" dirty="0">
              <a:solidFill>
                <a:schemeClr val="accent6">
                  <a:lumMod val="50000"/>
                </a:schemeClr>
              </a:solidFill>
              <a:latin typeface="Book Antiqua" panose="02040602050305030304" pitchFamily="18" charset="0"/>
            </a:endParaRPr>
          </a:p>
        </p:txBody>
      </p:sp>
      <p:sp>
        <p:nvSpPr>
          <p:cNvPr id="10" name="TextBox 9"/>
          <p:cNvSpPr txBox="1"/>
          <p:nvPr/>
        </p:nvSpPr>
        <p:spPr>
          <a:xfrm>
            <a:off x="609600" y="5562600"/>
            <a:ext cx="8458200" cy="646331"/>
          </a:xfrm>
          <a:prstGeom prst="rect">
            <a:avLst/>
          </a:prstGeom>
          <a:noFill/>
        </p:spPr>
        <p:txBody>
          <a:bodyPr wrap="square" rtlCol="0">
            <a:spAutoFit/>
          </a:bodyPr>
          <a:lstStyle/>
          <a:p>
            <a:r>
              <a:rPr lang="en-US" b="1" dirty="0" smtClean="0">
                <a:latin typeface="Book Antiqua" pitchFamily="18" charset="0"/>
              </a:rPr>
              <a:t>Learning Agreement </a:t>
            </a:r>
            <a:r>
              <a:rPr lang="en-US" dirty="0" smtClean="0">
                <a:latin typeface="Book Antiqua" pitchFamily="18" charset="0"/>
              </a:rPr>
              <a:t>and </a:t>
            </a:r>
            <a:r>
              <a:rPr lang="en-US" b="1" dirty="0" smtClean="0">
                <a:latin typeface="Book Antiqua" pitchFamily="18" charset="0"/>
              </a:rPr>
              <a:t>Mobility Agreement must be agreed and signed </a:t>
            </a:r>
            <a:r>
              <a:rPr lang="en-US" dirty="0" smtClean="0">
                <a:latin typeface="Book Antiqua" pitchFamily="18" charset="0"/>
              </a:rPr>
              <a:t>by the individual, the sending and the receiving </a:t>
            </a:r>
            <a:r>
              <a:rPr lang="en-US" dirty="0" err="1" smtClean="0">
                <a:latin typeface="Book Antiqua" pitchFamily="18" charset="0"/>
              </a:rPr>
              <a:t>organisations</a:t>
            </a:r>
            <a:r>
              <a:rPr lang="en-US" dirty="0" smtClean="0">
                <a:latin typeface="Book Antiqua" pitchFamily="18" charset="0"/>
              </a:rPr>
              <a:t> </a:t>
            </a:r>
            <a:r>
              <a:rPr lang="en-US" b="1" dirty="0" smtClean="0">
                <a:latin typeface="Book Antiqua" pitchFamily="18" charset="0"/>
              </a:rPr>
              <a:t>before departure</a:t>
            </a:r>
            <a:endParaRPr lang="en-US" b="1" dirty="0">
              <a:latin typeface="Book Antiqua" pitchFamily="18"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509784026"/>
              </p:ext>
            </p:extLst>
          </p:nvPr>
        </p:nvGraphicFramePr>
        <p:xfrm>
          <a:off x="495300" y="1752600"/>
          <a:ext cx="8153400" cy="3810000"/>
        </p:xfrm>
        <a:graphic>
          <a:graphicData uri="http://schemas.openxmlformats.org/drawingml/2006/table">
            <a:tbl>
              <a:tblPr firstRow="1" bandRow="1">
                <a:tableStyleId>{5C22544A-7EE6-4342-B048-85BDC9FD1C3A}</a:tableStyleId>
              </a:tblPr>
              <a:tblGrid>
                <a:gridCol w="2133600"/>
                <a:gridCol w="2057400"/>
                <a:gridCol w="1924050"/>
                <a:gridCol w="2038350"/>
              </a:tblGrid>
              <a:tr h="492020">
                <a:tc gridSpan="2">
                  <a:txBody>
                    <a:bodyPr/>
                    <a:lstStyle/>
                    <a:p>
                      <a:pPr algn="ctr"/>
                      <a:r>
                        <a:rPr lang="en-US" sz="2400" baseline="0" dirty="0" smtClean="0">
                          <a:hlinkClick r:id="rId4" action="ppaction://hlinkfile"/>
                        </a:rPr>
                        <a:t>Grant Agreement for students</a:t>
                      </a:r>
                      <a:endParaRPr lang="en-US" sz="2400"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aseline="0" dirty="0" smtClean="0"/>
                        <a:t>Grant Agreement for staff</a:t>
                      </a:r>
                      <a:endParaRPr lang="en-US" sz="2400" dirty="0" smtClean="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endParaRPr lang="en-US"/>
                    </a:p>
                  </a:txBody>
                  <a:tcPr/>
                </a:tc>
              </a:tr>
              <a:tr h="430518">
                <a:tc gridSpan="2">
                  <a:txBody>
                    <a:bodyPr/>
                    <a:lstStyle/>
                    <a:p>
                      <a:pPr algn="ctr"/>
                      <a:r>
                        <a:rPr lang="en-US" sz="2400" b="1" kern="1200" dirty="0" smtClean="0">
                          <a:solidFill>
                            <a:schemeClr val="lt1"/>
                          </a:solidFill>
                          <a:latin typeface="+mn-lt"/>
                          <a:ea typeface="+mn-ea"/>
                          <a:cs typeface="+mn-cs"/>
                        </a:rPr>
                        <a:t>Learning Agreement for </a:t>
                      </a:r>
                      <a:endParaRPr lang="en-US" sz="24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hMerge="1">
                  <a:txBody>
                    <a:bodyPr/>
                    <a:lstStyle/>
                    <a:p>
                      <a:endParaRPr lang="en-US"/>
                    </a:p>
                  </a:txBody>
                  <a:tcPr/>
                </a:tc>
                <a:tc gridSpan="2">
                  <a:txBody>
                    <a:bodyPr/>
                    <a:lstStyle/>
                    <a:p>
                      <a:pPr algn="ctr"/>
                      <a:r>
                        <a:rPr lang="en-US" sz="2400" b="1" kern="1200" dirty="0" smtClean="0">
                          <a:solidFill>
                            <a:schemeClr val="lt1"/>
                          </a:solidFill>
                          <a:latin typeface="+mn-lt"/>
                          <a:ea typeface="+mn-ea"/>
                          <a:cs typeface="+mn-cs"/>
                        </a:rPr>
                        <a:t>Mobility Agreement for</a:t>
                      </a:r>
                      <a:endParaRPr lang="en-US" sz="2400" b="1" kern="1200" dirty="0">
                        <a:solidFill>
                          <a:schemeClr val="lt1"/>
                        </a:solidFill>
                        <a:latin typeface="+mn-lt"/>
                        <a:ea typeface="+mn-ea"/>
                        <a:cs typeface="+mn-cs"/>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hMerge="1">
                  <a:txBody>
                    <a:bodyPr/>
                    <a:lstStyle/>
                    <a:p>
                      <a:endParaRPr lang="en-US"/>
                    </a:p>
                  </a:txBody>
                  <a:tcPr/>
                </a:tc>
              </a:tr>
              <a:tr h="430518">
                <a:tc>
                  <a:txBody>
                    <a:bodyPr/>
                    <a:lstStyle/>
                    <a:p>
                      <a:pPr algn="ctr"/>
                      <a:r>
                        <a:rPr lang="en-US" sz="2400" b="1" kern="1200" dirty="0" smtClean="0">
                          <a:solidFill>
                            <a:schemeClr val="lt1"/>
                          </a:solidFill>
                          <a:latin typeface="+mn-lt"/>
                          <a:ea typeface="+mn-ea"/>
                          <a:cs typeface="+mn-cs"/>
                          <a:hlinkClick r:id="rId5" action="ppaction://hlinkfile"/>
                        </a:rPr>
                        <a:t>Studies</a:t>
                      </a:r>
                      <a:endParaRPr lang="en-US" sz="24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US" sz="2400" b="1" kern="1200" dirty="0" smtClean="0">
                          <a:solidFill>
                            <a:schemeClr val="lt1"/>
                          </a:solidFill>
                          <a:latin typeface="+mn-lt"/>
                          <a:ea typeface="+mn-ea"/>
                          <a:cs typeface="+mn-cs"/>
                          <a:hlinkClick r:id="rId6" action="ppaction://hlinkfile"/>
                        </a:rPr>
                        <a:t>Traineeship</a:t>
                      </a:r>
                      <a:endParaRPr lang="en-US" sz="24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US" sz="2400" b="1" kern="1200" dirty="0" smtClean="0">
                          <a:solidFill>
                            <a:schemeClr val="lt1"/>
                          </a:solidFill>
                          <a:latin typeface="+mn-lt"/>
                          <a:ea typeface="+mn-ea"/>
                          <a:cs typeface="+mn-cs"/>
                          <a:hlinkClick r:id="rId7" action="ppaction://hlinkfile"/>
                        </a:rPr>
                        <a:t>Teaching</a:t>
                      </a:r>
                      <a:endParaRPr lang="en-US" sz="2400" b="1" kern="1200" dirty="0">
                        <a:solidFill>
                          <a:schemeClr val="lt1"/>
                        </a:solidFill>
                        <a:latin typeface="+mn-lt"/>
                        <a:ea typeface="+mn-ea"/>
                        <a:cs typeface="+mn-cs"/>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US" sz="2400" b="1" kern="1200" dirty="0" smtClean="0">
                          <a:solidFill>
                            <a:schemeClr val="lt1"/>
                          </a:solidFill>
                          <a:latin typeface="+mn-lt"/>
                          <a:ea typeface="+mn-ea"/>
                          <a:cs typeface="+mn-cs"/>
                          <a:hlinkClick r:id="rId8" action="ppaction://hlinkfile"/>
                        </a:rPr>
                        <a:t>Training</a:t>
                      </a:r>
                      <a:endParaRPr lang="en-US" sz="24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2403580">
                <a:tc>
                  <a:txBody>
                    <a:bodyPr/>
                    <a:lstStyle/>
                    <a:p>
                      <a:pPr algn="l">
                        <a:spcBef>
                          <a:spcPts val="600"/>
                        </a:spcBef>
                        <a:buFont typeface="Arial" pitchFamily="34" charset="0"/>
                        <a:buChar char="•"/>
                      </a:pPr>
                      <a:endParaRPr lang="en-US" sz="1800" dirty="0" smtClean="0"/>
                    </a:p>
                    <a:p>
                      <a:pPr algn="l">
                        <a:spcBef>
                          <a:spcPts val="0"/>
                        </a:spcBef>
                        <a:buFont typeface="Arial" pitchFamily="34" charset="0"/>
                        <a:buChar char="•"/>
                      </a:pPr>
                      <a:r>
                        <a:rPr lang="en-US" sz="1800" dirty="0" smtClean="0"/>
                        <a:t> </a:t>
                      </a:r>
                      <a:r>
                        <a:rPr lang="en-US" sz="1800" b="1" dirty="0" smtClean="0"/>
                        <a:t>list of courses with ECTS or equivalent</a:t>
                      </a:r>
                    </a:p>
                    <a:p>
                      <a:pPr indent="0" algn="l">
                        <a:spcBef>
                          <a:spcPts val="1200"/>
                        </a:spcBef>
                        <a:buFont typeface="Arial" pitchFamily="34" charset="0"/>
                        <a:buChar char="•"/>
                      </a:pPr>
                      <a:r>
                        <a:rPr lang="en-US" sz="1800" b="1" dirty="0" smtClean="0"/>
                        <a:t> targeted learning outcomes</a:t>
                      </a:r>
                    </a:p>
                    <a:p>
                      <a:pPr algn="l">
                        <a:spcBef>
                          <a:spcPts val="1200"/>
                        </a:spcBef>
                        <a:buFont typeface="Arial" pitchFamily="34" charset="0"/>
                        <a:buChar char="•"/>
                      </a:pPr>
                      <a:r>
                        <a:rPr lang="en-US" sz="1800" b="1" dirty="0" smtClean="0"/>
                        <a:t> formal recognition</a:t>
                      </a:r>
                      <a:endParaRPr lang="en-US" sz="1800" b="1" baseline="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Bef>
                          <a:spcPts val="600"/>
                        </a:spcBef>
                        <a:buFont typeface="Arial" pitchFamily="34" charset="0"/>
                        <a:buChar char="•"/>
                      </a:pPr>
                      <a:endParaRPr lang="en-US" sz="1800" dirty="0" smtClean="0"/>
                    </a:p>
                    <a:p>
                      <a:pPr algn="l">
                        <a:spcBef>
                          <a:spcPts val="0"/>
                        </a:spcBef>
                        <a:buFont typeface="Arial" pitchFamily="34" charset="0"/>
                        <a:buChar char="•"/>
                      </a:pPr>
                      <a:r>
                        <a:rPr lang="en-US" sz="1800" dirty="0" smtClean="0"/>
                        <a:t>  </a:t>
                      </a:r>
                      <a:r>
                        <a:rPr lang="en-US" sz="1800" b="1" dirty="0" smtClean="0"/>
                        <a:t>knowledge skills</a:t>
                      </a:r>
                    </a:p>
                    <a:p>
                      <a:pPr indent="0" algn="l">
                        <a:spcBef>
                          <a:spcPts val="1200"/>
                        </a:spcBef>
                        <a:buFont typeface="Arial" pitchFamily="34" charset="0"/>
                        <a:buChar char="•"/>
                      </a:pPr>
                      <a:r>
                        <a:rPr lang="en-US" sz="1800" b="1" dirty="0" smtClean="0"/>
                        <a:t> competences to be acquired</a:t>
                      </a:r>
                    </a:p>
                    <a:p>
                      <a:pPr algn="l">
                        <a:spcBef>
                          <a:spcPts val="1200"/>
                        </a:spcBef>
                        <a:buFont typeface="Arial" pitchFamily="34" charset="0"/>
                        <a:buChar char="•"/>
                      </a:pPr>
                      <a:r>
                        <a:rPr lang="en-US" sz="1800" b="1" baseline="0" dirty="0" smtClean="0"/>
                        <a:t> c</a:t>
                      </a:r>
                      <a:r>
                        <a:rPr lang="en-US" sz="1800" b="1" dirty="0" smtClean="0"/>
                        <a:t>ompulsory/</a:t>
                      </a:r>
                    </a:p>
                    <a:p>
                      <a:pPr algn="l">
                        <a:spcBef>
                          <a:spcPts val="0"/>
                        </a:spcBef>
                        <a:buFont typeface="Arial" pitchFamily="34" charset="0"/>
                        <a:buNone/>
                      </a:pPr>
                      <a:r>
                        <a:rPr lang="en-US" sz="1800" b="1" dirty="0" smtClean="0"/>
                        <a:t>voluntary?</a:t>
                      </a:r>
                      <a:r>
                        <a:rPr lang="en-US" sz="1800" b="1" baseline="0" dirty="0" smtClean="0"/>
                        <a:t>  Any ECTS?</a:t>
                      </a:r>
                      <a:endParaRPr lang="en-US" sz="1800"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a:spcBef>
                          <a:spcPts val="600"/>
                        </a:spcBef>
                        <a:buFont typeface="Arial" pitchFamily="34" charset="0"/>
                        <a:buChar char="•"/>
                      </a:pPr>
                      <a:endParaRPr lang="en-US" sz="1800" dirty="0" smtClean="0"/>
                    </a:p>
                    <a:p>
                      <a:pPr algn="l">
                        <a:spcBef>
                          <a:spcPts val="600"/>
                        </a:spcBef>
                        <a:buFont typeface="Arial" pitchFamily="34" charset="0"/>
                        <a:buChar char="•"/>
                      </a:pPr>
                      <a:endParaRPr lang="en-US" sz="1800" dirty="0" smtClean="0"/>
                    </a:p>
                    <a:p>
                      <a:pPr algn="l">
                        <a:spcBef>
                          <a:spcPts val="0"/>
                        </a:spcBef>
                        <a:buFont typeface="Arial" pitchFamily="34" charset="0"/>
                        <a:buChar char="•"/>
                      </a:pPr>
                      <a:r>
                        <a:rPr lang="en-US" sz="1800" dirty="0" smtClean="0"/>
                        <a:t> </a:t>
                      </a:r>
                      <a:r>
                        <a:rPr lang="en-US" sz="1800" b="1" dirty="0" smtClean="0"/>
                        <a:t>overall</a:t>
                      </a:r>
                      <a:r>
                        <a:rPr lang="en-US" sz="1800" b="1" baseline="0" dirty="0" smtClean="0"/>
                        <a:t> objectives</a:t>
                      </a:r>
                      <a:endParaRPr lang="en-US" sz="1800" b="1" dirty="0" smtClean="0"/>
                    </a:p>
                    <a:p>
                      <a:pPr indent="0" algn="l">
                        <a:spcBef>
                          <a:spcPts val="1200"/>
                        </a:spcBef>
                        <a:buFont typeface="Arial" pitchFamily="34" charset="0"/>
                        <a:buChar char="•"/>
                      </a:pPr>
                      <a:r>
                        <a:rPr lang="en-US" sz="1800" b="1" dirty="0" smtClean="0"/>
                        <a:t> activities</a:t>
                      </a:r>
                      <a:r>
                        <a:rPr lang="en-US" sz="1800" b="1" baseline="0" dirty="0" smtClean="0"/>
                        <a:t> and added value foreseen</a:t>
                      </a:r>
                      <a:endParaRPr lang="en-US" sz="1800" b="1" dirty="0" smtClean="0"/>
                    </a:p>
                    <a:p>
                      <a:pPr algn="l">
                        <a:spcBef>
                          <a:spcPts val="1200"/>
                        </a:spcBef>
                        <a:buFont typeface="Arial" pitchFamily="34" charset="0"/>
                        <a:buChar char="•"/>
                      </a:pPr>
                      <a:r>
                        <a:rPr lang="en-US" sz="1800" b="1" dirty="0" smtClean="0"/>
                        <a:t> expected outcomes and impact</a:t>
                      </a:r>
                      <a:endParaRPr lang="en-US" sz="1800" b="1" baseline="0" dirty="0" smtClean="0"/>
                    </a:p>
                    <a:p>
                      <a:pPr algn="l">
                        <a:spcBef>
                          <a:spcPts val="1200"/>
                        </a:spcBef>
                        <a:buFont typeface="Arial" pitchFamily="34" charset="0"/>
                        <a:buChar char="•"/>
                      </a:pPr>
                      <a:endParaRPr lang="en-US" sz="1800" dirty="0" smtClean="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r>
            </a:tbl>
          </a:graphicData>
        </a:graphic>
      </p:graphicFrame>
    </p:spTree>
    <p:extLst>
      <p:ext uri="{BB962C8B-B14F-4D97-AF65-F5344CB8AC3E}">
        <p14:creationId xmlns:p14="http://schemas.microsoft.com/office/powerpoint/2010/main" val="3360169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5" name="Straight Connector 4"/>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8"/>
          <p:cNvSpPr>
            <a:spLocks noGrp="1"/>
          </p:cNvSpPr>
          <p:nvPr>
            <p:ph type="sldNum" sz="quarter" idx="12"/>
          </p:nvPr>
        </p:nvSpPr>
        <p:spPr>
          <a:xfrm>
            <a:off x="6553200" y="6356350"/>
            <a:ext cx="2133600" cy="365125"/>
          </a:xfrm>
        </p:spPr>
        <p:txBody>
          <a:bodyPr/>
          <a:lstStyle/>
          <a:p>
            <a:fld id="{B6F15528-21DE-4FAA-801E-634DDDAF4B2B}" type="slidenum">
              <a:rPr lang="en-US" smtClean="0"/>
              <a:pPr/>
              <a:t>9</a:t>
            </a:fld>
            <a:endParaRPr lang="en-US"/>
          </a:p>
        </p:txBody>
      </p:sp>
      <p:pic>
        <p:nvPicPr>
          <p:cNvPr id="7" name="Picture 6"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8" name="Picture 7" descr="eu_flag_co_funded_pos_[rgb]_right.jpg"/>
          <p:cNvPicPr/>
          <p:nvPr/>
        </p:nvPicPr>
        <p:blipFill>
          <a:blip r:embed="rId3" cstate="print"/>
          <a:stretch>
            <a:fillRect/>
          </a:stretch>
        </p:blipFill>
        <p:spPr>
          <a:xfrm>
            <a:off x="7467600" y="152400"/>
            <a:ext cx="1676400" cy="409575"/>
          </a:xfrm>
          <a:prstGeom prst="rect">
            <a:avLst/>
          </a:prstGeom>
        </p:spPr>
      </p:pic>
      <p:sp>
        <p:nvSpPr>
          <p:cNvPr id="9" name="Title 1"/>
          <p:cNvSpPr>
            <a:spLocks noGrp="1"/>
          </p:cNvSpPr>
          <p:nvPr>
            <p:ph type="title"/>
          </p:nvPr>
        </p:nvSpPr>
        <p:spPr>
          <a:xfrm>
            <a:off x="457200" y="685800"/>
            <a:ext cx="8229600" cy="749300"/>
          </a:xfrm>
        </p:spPr>
        <p:txBody>
          <a:bodyPr>
            <a:normAutofit/>
          </a:bodyPr>
          <a:lstStyle/>
          <a:p>
            <a:r>
              <a:rPr lang="en-US" sz="3600" dirty="0" smtClean="0">
                <a:solidFill>
                  <a:srgbClr val="002060"/>
                </a:solidFill>
                <a:latin typeface="Book Antiqua" panose="02040602050305030304" pitchFamily="18" charset="0"/>
              </a:rPr>
              <a:t>Implementation – </a:t>
            </a:r>
            <a:r>
              <a:rPr lang="en-US" sz="3600" dirty="0" smtClean="0">
                <a:solidFill>
                  <a:schemeClr val="accent6">
                    <a:lumMod val="50000"/>
                  </a:schemeClr>
                </a:solidFill>
                <a:latin typeface="Book Antiqua" panose="02040602050305030304" pitchFamily="18" charset="0"/>
              </a:rPr>
              <a:t>basic principles</a:t>
            </a:r>
            <a:endParaRPr lang="bs-Latn-BA" sz="3600" dirty="0">
              <a:solidFill>
                <a:schemeClr val="accent6">
                  <a:lumMod val="50000"/>
                </a:schemeClr>
              </a:solidFill>
              <a:latin typeface="Book Antiqua" panose="02040602050305030304" pitchFamily="18" charset="0"/>
            </a:endParaRPr>
          </a:p>
        </p:txBody>
      </p:sp>
      <p:sp>
        <p:nvSpPr>
          <p:cNvPr id="10" name="Content Placeholder 10"/>
          <p:cNvSpPr>
            <a:spLocks noGrp="1"/>
          </p:cNvSpPr>
          <p:nvPr>
            <p:ph idx="1"/>
          </p:nvPr>
        </p:nvSpPr>
        <p:spPr>
          <a:xfrm>
            <a:off x="457200" y="1874837"/>
            <a:ext cx="8305800" cy="3916363"/>
          </a:xfrm>
        </p:spPr>
        <p:txBody>
          <a:bodyPr>
            <a:normAutofit/>
          </a:bodyPr>
          <a:lstStyle/>
          <a:p>
            <a:pPr>
              <a:spcBef>
                <a:spcPts val="1800"/>
              </a:spcBef>
            </a:pPr>
            <a:r>
              <a:rPr lang="en-US" sz="2400" b="1" dirty="0" smtClean="0">
                <a:latin typeface="Book Antiqua" pitchFamily="18" charset="0"/>
              </a:rPr>
              <a:t>Pre-financing of the grant must be foreseen for the students in order to facilitate the installation process</a:t>
            </a:r>
          </a:p>
          <a:p>
            <a:pPr>
              <a:spcBef>
                <a:spcPts val="1800"/>
              </a:spcBef>
            </a:pPr>
            <a:r>
              <a:rPr lang="en-US" sz="2400" b="1" dirty="0" smtClean="0">
                <a:latin typeface="Book Antiqua" pitchFamily="18" charset="0"/>
              </a:rPr>
              <a:t>Receiving </a:t>
            </a:r>
            <a:r>
              <a:rPr lang="en-US" sz="2400" b="1" dirty="0" err="1" smtClean="0">
                <a:latin typeface="Book Antiqua" pitchFamily="18" charset="0"/>
              </a:rPr>
              <a:t>organisation</a:t>
            </a:r>
            <a:r>
              <a:rPr lang="en-US" sz="2400" b="1" dirty="0" smtClean="0">
                <a:latin typeface="Book Antiqua" pitchFamily="18" charset="0"/>
              </a:rPr>
              <a:t> and sending </a:t>
            </a:r>
            <a:r>
              <a:rPr lang="en-US" sz="2400" b="1" dirty="0" err="1" smtClean="0">
                <a:latin typeface="Book Antiqua" pitchFamily="18" charset="0"/>
              </a:rPr>
              <a:t>organisation</a:t>
            </a:r>
            <a:r>
              <a:rPr lang="en-US" sz="2400" b="1" dirty="0" smtClean="0">
                <a:latin typeface="Book Antiqua" pitchFamily="18" charset="0"/>
              </a:rPr>
              <a:t> have to ensure a constant follow-up and regular monitoring on the individual mobility</a:t>
            </a:r>
          </a:p>
          <a:p>
            <a:pPr>
              <a:spcBef>
                <a:spcPts val="1800"/>
              </a:spcBef>
            </a:pPr>
            <a:r>
              <a:rPr lang="en-US" sz="2400" b="1" dirty="0" smtClean="0">
                <a:solidFill>
                  <a:schemeClr val="accent2">
                    <a:lumMod val="75000"/>
                  </a:schemeClr>
                </a:solidFill>
                <a:latin typeface="Book Antiqua" pitchFamily="18" charset="0"/>
              </a:rPr>
              <a:t>All mobility details must be encoded in the EACEA Mobility tool</a:t>
            </a:r>
          </a:p>
        </p:txBody>
      </p:sp>
    </p:spTree>
    <p:extLst>
      <p:ext uri="{BB962C8B-B14F-4D97-AF65-F5344CB8AC3E}">
        <p14:creationId xmlns:p14="http://schemas.microsoft.com/office/powerpoint/2010/main" val="10284958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1580</TotalTime>
  <Words>1820</Words>
  <Application>Microsoft Office PowerPoint</Application>
  <PresentationFormat>On-screen Show (4:3)</PresentationFormat>
  <Paragraphs>567</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Development of master curricula for natural disasters risk management in Western Balkan countries</vt:lpstr>
      <vt:lpstr>PowerPoint Presentation</vt:lpstr>
      <vt:lpstr>PowerPoint Presentation</vt:lpstr>
      <vt:lpstr>PowerPoint Presentation</vt:lpstr>
      <vt:lpstr>Preparation – basic principles</vt:lpstr>
      <vt:lpstr>Preparation – Inter-institutional agreement</vt:lpstr>
      <vt:lpstr>Preparation –tasks Inter-Institutional Agreement (IIA) </vt:lpstr>
      <vt:lpstr>Preparation – Learning/Mobility Agreement </vt:lpstr>
      <vt:lpstr>Implementation – basic principles</vt:lpstr>
      <vt:lpstr>Follow-up – basic principles</vt:lpstr>
      <vt:lpstr>Financial Management – basic principles</vt:lpstr>
      <vt:lpstr>Subsistence costs – students and staff </vt:lpstr>
      <vt:lpstr>Modification of the mobility scheme</vt:lpstr>
      <vt:lpstr>PowerPoint Presentation</vt:lpstr>
      <vt:lpstr>PowerPoint Presentation</vt:lpstr>
      <vt:lpstr>PowerPoint Presentation</vt:lpstr>
      <vt:lpstr>Documents inventory</vt:lpstr>
      <vt:lpstr>EACEA Mobility Tool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of master curricula for natural disasters risk management in Western Balkan countries</dc:title>
  <dc:creator>vesna</dc:creator>
  <cp:lastModifiedBy>vesna</cp:lastModifiedBy>
  <cp:revision>17</cp:revision>
  <dcterms:created xsi:type="dcterms:W3CDTF">2017-03-30T08:33:25Z</dcterms:created>
  <dcterms:modified xsi:type="dcterms:W3CDTF">2017-03-31T10:53:56Z</dcterms:modified>
</cp:coreProperties>
</file>